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sldIdLst>
    <p:sldId id="257" r:id="rId5"/>
    <p:sldId id="275" r:id="rId6"/>
    <p:sldId id="272" r:id="rId7"/>
    <p:sldId id="276" r:id="rId8"/>
    <p:sldId id="282" r:id="rId9"/>
    <p:sldId id="265" r:id="rId10"/>
    <p:sldId id="280" r:id="rId1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75C9B0-D9E7-4B7F-9B80-D883370A8C59}" v="1" dt="2026-09-29T12:29:53.4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67386" autoAdjust="0"/>
  </p:normalViewPr>
  <p:slideViewPr>
    <p:cSldViewPr snapToGrid="0">
      <p:cViewPr varScale="1">
        <p:scale>
          <a:sx n="74" d="100"/>
          <a:sy n="74" d="100"/>
        </p:scale>
        <p:origin x="199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ss Nordsiek | Invior" userId="97d8921b-cf5c-4c1b-8328-d69be772650d" providerId="ADAL" clId="{20DBC0D4-6871-42CD-BE26-7E1892FA85B4}"/>
    <pc:docChg chg="modSld">
      <pc:chgData name="Tess Nordsiek | Invior" userId="97d8921b-cf5c-4c1b-8328-d69be772650d" providerId="ADAL" clId="{20DBC0D4-6871-42CD-BE26-7E1892FA85B4}" dt="2026-09-29T12:29:53.467" v="0"/>
      <pc:docMkLst>
        <pc:docMk/>
      </pc:docMkLst>
      <pc:sldChg chg="addSp modSp">
        <pc:chgData name="Tess Nordsiek | Invior" userId="97d8921b-cf5c-4c1b-8328-d69be772650d" providerId="ADAL" clId="{20DBC0D4-6871-42CD-BE26-7E1892FA85B4}" dt="2026-09-29T12:29:53.467" v="0"/>
        <pc:sldMkLst>
          <pc:docMk/>
          <pc:sldMk cId="3152144466" sldId="280"/>
        </pc:sldMkLst>
        <pc:graphicFrameChg chg="add mod">
          <ac:chgData name="Tess Nordsiek | Invior" userId="97d8921b-cf5c-4c1b-8328-d69be772650d" providerId="ADAL" clId="{20DBC0D4-6871-42CD-BE26-7E1892FA85B4}" dt="2026-09-29T12:29:53.467" v="0"/>
          <ac:graphicFrameMkLst>
            <pc:docMk/>
            <pc:sldMk cId="3152144466" sldId="280"/>
            <ac:graphicFrameMk id="3" creationId="{ECAB61ED-E278-9BF0-B309-7633D3DC7EE4}"/>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AC61F9-DDFB-4370-BC04-EE95857AFAE8}" type="datetimeFigureOut">
              <a:rPr lang="nl-NL" smtClean="0"/>
              <a:t>29-9-2026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B90E4B-C5BE-45A9-A502-76408E1D0928}" type="slidenum">
              <a:rPr lang="nl-NL" smtClean="0"/>
              <a:t>‹nr.›</a:t>
            </a:fld>
            <a:endParaRPr lang="nl-NL"/>
          </a:p>
        </p:txBody>
      </p:sp>
    </p:spTree>
    <p:extLst>
      <p:ext uri="{BB962C8B-B14F-4D97-AF65-F5344CB8AC3E}">
        <p14:creationId xmlns:p14="http://schemas.microsoft.com/office/powerpoint/2010/main" val="3210133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227013" y="811213"/>
            <a:ext cx="7208838" cy="4056062"/>
          </a:xfrm>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i="0" baseline="0" dirty="0">
                <a:solidFill>
                  <a:srgbClr val="FF0000"/>
                </a:solidFill>
              </a:rPr>
              <a:t>Intro: presentatie beginnen met iets spannends dat je hebt meegemaakt onderweg naar hun school toe: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1" i="1" baseline="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b="1" i="1" baseline="0" dirty="0">
                <a:solidFill>
                  <a:srgbClr val="FF0000"/>
                </a:solidFill>
              </a:rPr>
              <a:t>Wij zijn (naam) &amp; (naam) en wij zijn van Lekker Anders Dag, vandaag zijn we naar jullie school toe gekomen om jullie wat te vertellen over Lekker Anders Dag.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1" i="1" baseline="0" dirty="0">
                <a:solidFill>
                  <a:srgbClr val="FF0000"/>
                </a:solidFill>
              </a:rPr>
              <a:t>Normaal kome wij altijd met de auto, maar vandaag dachten we: we gaan eens anders naar school toe! We pakken de trein en zijn toen gaan lopen. Dat was wel heel anders voor ons dan normaal!</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1" i="1" baseline="0" dirty="0">
                <a:solidFill>
                  <a:srgbClr val="FF0000"/>
                </a:solidFill>
              </a:rPr>
              <a:t>En weet je wat we onderweg ook nog een zagen? We keken naar buiten in de trein, en toen zagen wij ineens allemaal baby konijntjes! Dat vonden wij super leuk, want dat zien wij normaal nooit!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i="0" baseline="0" dirty="0">
              <a:solidFill>
                <a:srgbClr val="FF0000"/>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i="0" baseline="0" dirty="0">
                <a:solidFill>
                  <a:srgbClr val="FF0000"/>
                </a:solidFill>
              </a:rPr>
              <a:t>Wie heeft er ook wel eens iets leuks en spannends meegemaakt op weg naar school?</a:t>
            </a:r>
          </a:p>
          <a:p>
            <a:pPr marL="628650" marR="0" lvl="1" indent="-171450" algn="l" defTabSz="914400" rtl="0" eaLnBrk="1" fontAlgn="auto" latinLnBrk="0" hangingPunct="1">
              <a:lnSpc>
                <a:spcPct val="100000"/>
              </a:lnSpc>
              <a:spcBef>
                <a:spcPts val="0"/>
              </a:spcBef>
              <a:spcAft>
                <a:spcPts val="0"/>
              </a:spcAft>
              <a:buClrTx/>
              <a:buSzTx/>
              <a:buFontTx/>
              <a:buChar char="-"/>
              <a:tabLst/>
              <a:defRPr/>
            </a:pPr>
            <a:endParaRPr lang="nl-NL" i="0" baseline="0" dirty="0">
              <a:solidFill>
                <a:srgbClr val="FF0000"/>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i="0" baseline="0" dirty="0">
                <a:solidFill>
                  <a:srgbClr val="FF0000"/>
                </a:solidFill>
              </a:rPr>
              <a:t>Wij gaan het vandaag met jullie hebben over leuke dingen meemaken als je naar school komt.</a:t>
            </a:r>
          </a:p>
          <a:p>
            <a:pPr marL="171450" indent="-171450">
              <a:buFontTx/>
              <a:buChar char="-"/>
            </a:pPr>
            <a:endParaRPr lang="nl-NL" dirty="0"/>
          </a:p>
          <a:p>
            <a:pPr marL="171450" indent="-171450">
              <a:buFontTx/>
              <a:buChar char="-"/>
            </a:pPr>
            <a:r>
              <a:rPr lang="nl-NL" dirty="0"/>
              <a:t>Kijk allemaal maar even naar dit plaatje. Dit is een totempaal, dit is onze mascotte. Welke dieren zitten er verstopt in de totempaal?</a:t>
            </a:r>
          </a:p>
          <a:p>
            <a:pPr marL="0" indent="0">
              <a:buFontTx/>
              <a:buNone/>
            </a:pPr>
            <a:r>
              <a:rPr lang="nl-NL" dirty="0"/>
              <a:t>Mogelijke antwoorden:</a:t>
            </a:r>
            <a:r>
              <a:rPr lang="nl-NL" baseline="0" dirty="0"/>
              <a:t> </a:t>
            </a:r>
          </a:p>
          <a:p>
            <a:pPr marL="0" indent="0">
              <a:buFontTx/>
              <a:buNone/>
            </a:pPr>
            <a:r>
              <a:rPr lang="nl-NL" baseline="0" dirty="0"/>
              <a:t>Vogel, beer, kat, arend. Uil</a:t>
            </a:r>
          </a:p>
          <a:p>
            <a:pPr marL="0" indent="0">
              <a:buFontTx/>
              <a:buNone/>
            </a:pPr>
            <a:endParaRPr lang="nl-NL" baseline="0" dirty="0"/>
          </a:p>
          <a:p>
            <a:pPr marL="0" indent="0">
              <a:buFontTx/>
              <a:buNone/>
            </a:pPr>
            <a:r>
              <a:rPr lang="nl-NL" baseline="0" dirty="0"/>
              <a:t>- Ook zit er een fietsstuur in verstopt, wie ziet die? </a:t>
            </a:r>
          </a:p>
          <a:p>
            <a:pPr marL="0" indent="0">
              <a:buFontTx/>
              <a:buNone/>
            </a:pPr>
            <a:r>
              <a:rPr lang="nl-NL" baseline="0" dirty="0"/>
              <a:t>- En het autostuur? </a:t>
            </a:r>
          </a:p>
          <a:p>
            <a:pPr marL="0" indent="0">
              <a:buFontTx/>
              <a:buNone/>
            </a:pPr>
            <a:r>
              <a:rPr lang="nl-NL" baseline="0" dirty="0"/>
              <a:t>- En als laatste, de wandelschoenen? </a:t>
            </a:r>
          </a:p>
          <a:p>
            <a:pPr marL="0" indent="0">
              <a:buFontTx/>
              <a:buNone/>
            </a:pPr>
            <a:r>
              <a:rPr lang="nl-NL" b="1" i="1" baseline="0" dirty="0"/>
              <a:t>“kinderen naar het bord roepen en laten aanwijzen”</a:t>
            </a:r>
          </a:p>
          <a:p>
            <a:endParaRPr lang="nl-NL" altLang="nl-NL" dirty="0"/>
          </a:p>
        </p:txBody>
      </p:sp>
    </p:spTree>
    <p:extLst>
      <p:ext uri="{BB962C8B-B14F-4D97-AF65-F5344CB8AC3E}">
        <p14:creationId xmlns:p14="http://schemas.microsoft.com/office/powerpoint/2010/main" val="215872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baseline="0" dirty="0"/>
              <a:t>Je schoenen die heb je nodig als je naar school loopt. Wie gaat er altijd lopend naar school? </a:t>
            </a:r>
            <a:r>
              <a:rPr lang="nl-NL" dirty="0"/>
              <a:t>(vingers omhoog)</a:t>
            </a:r>
            <a:endParaRPr lang="nl-NL"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baseline="0" dirty="0"/>
              <a:t>En wie gaat er altijd met de fiets? Achterop bij papa of mama, of misschien al zelf. </a:t>
            </a:r>
            <a:r>
              <a:rPr lang="nl-NL" dirty="0"/>
              <a:t>(vingers omhoog)</a:t>
            </a:r>
            <a:endParaRPr lang="nl-NL" baseline="0" dirty="0"/>
          </a:p>
          <a:p>
            <a:pPr marL="171450" indent="-171450">
              <a:buFontTx/>
              <a:buChar char="-"/>
            </a:pPr>
            <a:r>
              <a:rPr lang="nl-NL" dirty="0"/>
              <a:t>En wie gaat er altijd met de auto? (vingers omhoog)</a:t>
            </a:r>
          </a:p>
          <a:p>
            <a:pPr marL="171450" indent="-171450">
              <a:buFontTx/>
              <a:buChar char="-"/>
            </a:pPr>
            <a:endParaRPr lang="nl-NL" dirty="0"/>
          </a:p>
          <a:p>
            <a:pPr marL="0" indent="0">
              <a:buFontTx/>
              <a:buNone/>
            </a:pPr>
            <a:r>
              <a:rPr lang="nl-NL" dirty="0"/>
              <a:t>Gaan jullie ook wel eens anders naar school toe? Anders kan heel leuk zijn. </a:t>
            </a:r>
          </a:p>
          <a:p>
            <a:pPr marL="0" indent="0">
              <a:buFontTx/>
              <a:buNone/>
            </a:pPr>
            <a:r>
              <a:rPr lang="nl-NL" dirty="0"/>
              <a:t>Verhaaltje: </a:t>
            </a:r>
            <a:r>
              <a:rPr lang="nl-NL" b="1" i="1" dirty="0"/>
              <a:t>“vroeger toen ik klein was mocht ik van mijn mama wel eens op mijn step naar school toe! Dat vond ik super leuk omdat dat anders was dan normaal”</a:t>
            </a:r>
          </a:p>
          <a:p>
            <a:pPr marL="457200" lvl="1" indent="0">
              <a:buFontTx/>
              <a:buNone/>
            </a:pPr>
            <a:endParaRPr lang="nl-NL" baseline="0" dirty="0"/>
          </a:p>
          <a:p>
            <a:pPr marL="171450" lvl="0" indent="-171450">
              <a:buFontTx/>
              <a:buChar char="-"/>
            </a:pPr>
            <a:r>
              <a:rPr lang="nl-NL" baseline="0" dirty="0"/>
              <a:t>Nu weer aan hen vragen: gaan jullie ook wel eens anders? En wat doe je dan?</a:t>
            </a:r>
          </a:p>
          <a:p>
            <a:pPr marL="628650" lvl="1" indent="-171450">
              <a:buFontTx/>
              <a:buChar char="-"/>
            </a:pPr>
            <a:endParaRPr lang="nl-NL" baseline="0" dirty="0"/>
          </a:p>
          <a:p>
            <a:pPr marL="628650" lvl="1" indent="-171450">
              <a:buFontTx/>
              <a:buChar char="-"/>
            </a:pPr>
            <a:endParaRPr lang="nl-NL" baseline="0" dirty="0"/>
          </a:p>
          <a:p>
            <a:pPr marL="171450" indent="-171450">
              <a:buFontTx/>
              <a:buChar char="-"/>
            </a:pPr>
            <a:endParaRPr lang="nl-NL" baseline="0" dirty="0"/>
          </a:p>
        </p:txBody>
      </p:sp>
      <p:sp>
        <p:nvSpPr>
          <p:cNvPr id="4" name="Tijdelijke aanduiding voor dianummer 3"/>
          <p:cNvSpPr>
            <a:spLocks noGrp="1"/>
          </p:cNvSpPr>
          <p:nvPr>
            <p:ph type="sldNum" sz="quarter" idx="10"/>
          </p:nvPr>
        </p:nvSpPr>
        <p:spPr/>
        <p:txBody>
          <a:bodyPr/>
          <a:lstStyle/>
          <a:p>
            <a:fld id="{82E06C88-F370-4737-B766-6943C7B77453}" type="slidenum">
              <a:rPr lang="nl-NL" smtClean="0"/>
              <a:t>2</a:t>
            </a:fld>
            <a:endParaRPr lang="nl-NL"/>
          </a:p>
        </p:txBody>
      </p:sp>
    </p:spTree>
    <p:extLst>
      <p:ext uri="{BB962C8B-B14F-4D97-AF65-F5344CB8AC3E}">
        <p14:creationId xmlns:p14="http://schemas.microsoft.com/office/powerpoint/2010/main" val="1223781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NL" dirty="0"/>
              <a:t>In Nederland kennen we vier seizoenen, wie kan deze vertellen? </a:t>
            </a:r>
          </a:p>
          <a:p>
            <a:pPr marL="0" indent="0">
              <a:buFontTx/>
              <a:buNone/>
            </a:pPr>
            <a:r>
              <a:rPr lang="nl-NL" b="1" i="1" dirty="0"/>
              <a:t>“Kind verteld”</a:t>
            </a:r>
            <a:br>
              <a:rPr lang="nl-NL" dirty="0"/>
            </a:br>
            <a:endParaRPr lang="nl-NL" dirty="0"/>
          </a:p>
          <a:p>
            <a:pPr marL="171450" indent="-171450">
              <a:buFontTx/>
              <a:buChar char="-"/>
            </a:pPr>
            <a:r>
              <a:rPr lang="nl-NL" dirty="0"/>
              <a:t>Als je kijkt naar het eerst plaatje dan is dit de……. </a:t>
            </a:r>
            <a:r>
              <a:rPr lang="nl-NL" b="1" i="1" dirty="0"/>
              <a:t>Herfst!</a:t>
            </a:r>
          </a:p>
          <a:p>
            <a:pPr marL="171450" indent="-171450">
              <a:buFontTx/>
              <a:buChar char="-"/>
            </a:pPr>
            <a:r>
              <a:rPr lang="nl-NL" dirty="0"/>
              <a:t>In de herfst kan je onderweg naar school allemaal leuke dingen doen. Wat kan je allemaal doen?</a:t>
            </a:r>
          </a:p>
          <a:p>
            <a:pPr marL="0" indent="0">
              <a:buFontTx/>
              <a:buNone/>
            </a:pPr>
            <a:r>
              <a:rPr lang="nl-NL" b="1" i="1" u="none" dirty="0"/>
              <a:t>Bladeren tellen, met je regenlaarzen in de plassen stampen, maar ook een andere route lopen naar school</a:t>
            </a:r>
          </a:p>
          <a:p>
            <a:pPr marL="171450" indent="-171450">
              <a:buFontTx/>
              <a:buChar char="-"/>
            </a:pPr>
            <a:endParaRPr lang="nl-NL" dirty="0"/>
          </a:p>
          <a:p>
            <a:pPr marL="171450" indent="-171450">
              <a:buFontTx/>
              <a:buChar char="-"/>
            </a:pPr>
            <a:r>
              <a:rPr lang="nl-NL" dirty="0"/>
              <a:t>En in de winter</a:t>
            </a:r>
            <a:r>
              <a:rPr lang="nl-NL" b="0" dirty="0"/>
              <a:t>?</a:t>
            </a:r>
            <a:r>
              <a:rPr lang="nl-NL" b="1" dirty="0"/>
              <a:t> “wijst bord aan”</a:t>
            </a:r>
          </a:p>
          <a:p>
            <a:pPr marL="0" indent="0">
              <a:buFontTx/>
              <a:buNone/>
            </a:pPr>
            <a:r>
              <a:rPr lang="nl-NL" b="1" i="1" dirty="0"/>
              <a:t>Sneeuwpop bouwen, sneeuwballen gevecht, maar ook je meest leuke gekke muts opzetten</a:t>
            </a:r>
            <a:endParaRPr lang="nl-NL" i="1" dirty="0"/>
          </a:p>
          <a:p>
            <a:pPr marL="171450" indent="-171450">
              <a:buFontTx/>
              <a:buChar char="-"/>
            </a:pPr>
            <a:endParaRPr lang="nl-NL" dirty="0"/>
          </a:p>
          <a:p>
            <a:pPr marL="171450" indent="-171450">
              <a:buFontTx/>
              <a:buChar char="-"/>
            </a:pPr>
            <a:r>
              <a:rPr lang="nl-NL" dirty="0"/>
              <a:t>En in de lente? </a:t>
            </a:r>
          </a:p>
          <a:p>
            <a:pPr marL="0" indent="0">
              <a:buFontTx/>
              <a:buNone/>
            </a:pPr>
            <a:r>
              <a:rPr lang="nl-NL" b="1" dirty="0" err="1"/>
              <a:t>Enz</a:t>
            </a:r>
            <a:r>
              <a:rPr lang="nl-NL" b="1" dirty="0"/>
              <a:t>…</a:t>
            </a:r>
          </a:p>
          <a:p>
            <a:pPr marL="0" indent="0">
              <a:buFontTx/>
              <a:buNone/>
            </a:pPr>
            <a:endParaRPr lang="nl-NL" b="1" dirty="0"/>
          </a:p>
          <a:p>
            <a:pPr marL="171450" indent="-171450">
              <a:buFontTx/>
              <a:buChar char="-"/>
            </a:pPr>
            <a:r>
              <a:rPr lang="nl-NL" b="0" dirty="0"/>
              <a:t>En in de zomer? </a:t>
            </a:r>
          </a:p>
          <a:p>
            <a:pPr marL="0" indent="0">
              <a:buFontTx/>
              <a:buNone/>
            </a:pPr>
            <a:r>
              <a:rPr lang="nl-NL" b="1" dirty="0"/>
              <a:t>Enz.. </a:t>
            </a:r>
          </a:p>
        </p:txBody>
      </p:sp>
      <p:sp>
        <p:nvSpPr>
          <p:cNvPr id="4" name="Tijdelijke aanduiding voor dianummer 3"/>
          <p:cNvSpPr>
            <a:spLocks noGrp="1"/>
          </p:cNvSpPr>
          <p:nvPr>
            <p:ph type="sldNum" sz="quarter" idx="10"/>
          </p:nvPr>
        </p:nvSpPr>
        <p:spPr/>
        <p:txBody>
          <a:bodyPr/>
          <a:lstStyle/>
          <a:p>
            <a:fld id="{82E06C88-F370-4737-B766-6943C7B77453}" type="slidenum">
              <a:rPr lang="nl-NL" smtClean="0"/>
              <a:t>3</a:t>
            </a:fld>
            <a:endParaRPr lang="nl-NL"/>
          </a:p>
        </p:txBody>
      </p:sp>
    </p:spTree>
    <p:extLst>
      <p:ext uri="{BB962C8B-B14F-4D97-AF65-F5344CB8AC3E}">
        <p14:creationId xmlns:p14="http://schemas.microsoft.com/office/powerpoint/2010/main" val="3456828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Tx/>
              <a:buNone/>
            </a:pPr>
            <a:r>
              <a:rPr lang="nl-NL" b="0" dirty="0"/>
              <a:t>Kijk, deze kinderen gaan</a:t>
            </a:r>
            <a:r>
              <a:rPr lang="nl-NL" b="0" baseline="0" dirty="0"/>
              <a:t> ook anders naar school. </a:t>
            </a:r>
            <a:r>
              <a:rPr lang="nl-NL" baseline="0" dirty="0"/>
              <a:t>Onderweg doen ze dan allerlei leuke dingen. Zo hebben ze met hun papa en mama </a:t>
            </a:r>
            <a:r>
              <a:rPr lang="nl-NL" b="1" baseline="0" dirty="0"/>
              <a:t>(wijs aan [arm rechtsonder is van papa Martijn]) </a:t>
            </a:r>
            <a:r>
              <a:rPr lang="nl-NL" b="0" baseline="0" dirty="0"/>
              <a:t>afgesproken dat ze op Lekker Anders Dag onderweg even mogen spelen.</a:t>
            </a:r>
          </a:p>
          <a:p>
            <a:pPr marL="628650" lvl="1" indent="-171450">
              <a:buFontTx/>
              <a:buChar char="-"/>
            </a:pPr>
            <a:r>
              <a:rPr lang="nl-NL" b="0" baseline="0" dirty="0"/>
              <a:t>Als ze langs de speeltuin komen mogen ze 3x van de glijbaan.</a:t>
            </a:r>
          </a:p>
          <a:p>
            <a:pPr marL="628650" lvl="1" indent="-171450">
              <a:buFontTx/>
              <a:buChar char="-"/>
            </a:pPr>
            <a:r>
              <a:rPr lang="nl-NL" b="0" baseline="0" dirty="0"/>
              <a:t>Daarna fietsen ze door naar school.</a:t>
            </a:r>
          </a:p>
          <a:p>
            <a:pPr marL="0" lvl="0" indent="0">
              <a:buFontTx/>
              <a:buNone/>
            </a:pPr>
            <a:endParaRPr lang="nl-NL" baseline="0" dirty="0"/>
          </a:p>
          <a:p>
            <a:pPr marL="0" lvl="0" indent="0">
              <a:buFontTx/>
              <a:buNone/>
            </a:pPr>
            <a:r>
              <a:rPr lang="nl-NL" baseline="0" dirty="0"/>
              <a:t>Deze kinderen doen mee aan Lekker Anders Dag. Dat kun je ook zien, Hoe kan je dat zien? </a:t>
            </a:r>
          </a:p>
          <a:p>
            <a:pPr marL="0" lvl="0" indent="0">
              <a:buFontTx/>
              <a:buNone/>
            </a:pPr>
            <a:r>
              <a:rPr lang="nl-NL" baseline="0" dirty="0"/>
              <a:t>(ze hebben een vlaggetje op de fiets en een armband, zodat iedereen kan zien dat ze vandaag Lekker Anders naar school gaan en een gekke hoed)</a:t>
            </a:r>
          </a:p>
          <a:p>
            <a:pPr marL="628650" lvl="1" indent="-171450">
              <a:buFontTx/>
              <a:buChar char="-"/>
            </a:pPr>
            <a:endParaRPr lang="nl-NL" baseline="0" dirty="0"/>
          </a:p>
          <a:p>
            <a:pPr marL="0" lvl="0" indent="0">
              <a:buFontTx/>
              <a:buNone/>
            </a:pPr>
            <a:r>
              <a:rPr lang="nl-NL" baseline="0" dirty="0"/>
              <a:t>Al deze spulletjes zitten in de Lekker Anders Dag Tas, die krijg je als je meedoet met Lekker Anders Dag:</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nl-NL" b="1" baseline="0" dirty="0"/>
              <a:t>De dingen laten zien uit de LAD-tas en uitleggen. Eén voor één, probeer spannend te maken.</a:t>
            </a:r>
          </a:p>
          <a:p>
            <a:pPr marL="171450" lvl="0" indent="-171450">
              <a:buFontTx/>
              <a:buChar char="-"/>
            </a:pPr>
            <a:endParaRPr lang="nl-NL" baseline="0" dirty="0"/>
          </a:p>
          <a:p>
            <a:pPr marL="628650" lvl="1" indent="-171450">
              <a:buFontTx/>
              <a:buChar char="-"/>
            </a:pPr>
            <a:endParaRPr lang="nl-NL" baseline="0" dirty="0"/>
          </a:p>
          <a:p>
            <a:pPr marL="628650" lvl="1" indent="-171450">
              <a:buFontTx/>
              <a:buChar char="-"/>
            </a:pPr>
            <a:endParaRPr lang="nl-NL" dirty="0"/>
          </a:p>
        </p:txBody>
      </p:sp>
      <p:sp>
        <p:nvSpPr>
          <p:cNvPr id="4" name="Tijdelijke aanduiding voor dianummer 3"/>
          <p:cNvSpPr>
            <a:spLocks noGrp="1"/>
          </p:cNvSpPr>
          <p:nvPr>
            <p:ph type="sldNum" sz="quarter" idx="10"/>
          </p:nvPr>
        </p:nvSpPr>
        <p:spPr/>
        <p:txBody>
          <a:bodyPr/>
          <a:lstStyle/>
          <a:p>
            <a:fld id="{82E06C88-F370-4737-B766-6943C7B77453}" type="slidenum">
              <a:rPr lang="nl-NL" smtClean="0"/>
              <a:t>4</a:t>
            </a:fld>
            <a:endParaRPr lang="nl-NL"/>
          </a:p>
        </p:txBody>
      </p:sp>
    </p:spTree>
    <p:extLst>
      <p:ext uri="{BB962C8B-B14F-4D97-AF65-F5344CB8AC3E}">
        <p14:creationId xmlns:p14="http://schemas.microsoft.com/office/powerpoint/2010/main" val="169614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9E1A9-892E-2309-6C09-102D97874FAF}"/>
            </a:ext>
          </a:extLst>
        </p:cNvPr>
        <p:cNvGrpSpPr/>
        <p:nvPr/>
      </p:nvGrpSpPr>
      <p:grpSpPr>
        <a:xfrm>
          <a:off x="0" y="0"/>
          <a:ext cx="0" cy="0"/>
          <a:chOff x="0" y="0"/>
          <a:chExt cx="0" cy="0"/>
        </a:xfrm>
      </p:grpSpPr>
      <p:sp>
        <p:nvSpPr>
          <p:cNvPr id="51202" name="Rectangle 2">
            <a:extLst>
              <a:ext uri="{FF2B5EF4-FFF2-40B4-BE49-F238E27FC236}">
                <a16:creationId xmlns:a16="http://schemas.microsoft.com/office/drawing/2014/main" id="{5877F0A5-0845-A5E1-BA68-8B86ED4CC415}"/>
              </a:ext>
            </a:extLst>
          </p:cNvPr>
          <p:cNvSpPr>
            <a:spLocks noGrp="1" noRot="1" noChangeAspect="1" noChangeArrowheads="1" noTextEdit="1"/>
          </p:cNvSpPr>
          <p:nvPr>
            <p:ph type="sldImg"/>
          </p:nvPr>
        </p:nvSpPr>
        <p:spPr>
          <a:xfrm>
            <a:off x="-227013" y="811213"/>
            <a:ext cx="7208838" cy="4056062"/>
          </a:xfrm>
          <a:ln/>
        </p:spPr>
      </p:sp>
      <p:sp>
        <p:nvSpPr>
          <p:cNvPr id="51203" name="Rectangle 3">
            <a:extLst>
              <a:ext uri="{FF2B5EF4-FFF2-40B4-BE49-F238E27FC236}">
                <a16:creationId xmlns:a16="http://schemas.microsoft.com/office/drawing/2014/main" id="{8745D08E-140B-AD11-ED30-5888CCAF6EC3}"/>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nl-NL" altLang="nl-NL" dirty="0"/>
              <a:t>Het team van Lekker Anders Dag komt ook regelmatig bij jullie school in de buurt. </a:t>
            </a:r>
          </a:p>
          <a:p>
            <a:r>
              <a:rPr lang="nl-NL" altLang="nl-NL" dirty="0"/>
              <a:t>Dan staan wij daar met een grote kraam waar van alles te beleven en te halen is. Maar dan moet je natuurlijk wel op een leuke, creatieve manier naar school komen. </a:t>
            </a:r>
          </a:p>
          <a:p>
            <a:r>
              <a:rPr lang="nl-NL" altLang="nl-NL" dirty="0"/>
              <a:t>Wie lijkt het leuk om te daar te komen? </a:t>
            </a:r>
          </a:p>
          <a:p>
            <a:endParaRPr lang="nl-NL" altLang="nl-NL" dirty="0"/>
          </a:p>
        </p:txBody>
      </p:sp>
    </p:spTree>
    <p:extLst>
      <p:ext uri="{BB962C8B-B14F-4D97-AF65-F5344CB8AC3E}">
        <p14:creationId xmlns:p14="http://schemas.microsoft.com/office/powerpoint/2010/main" val="273417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Wie houd er van een feestje?!</a:t>
            </a:r>
          </a:p>
          <a:p>
            <a:endParaRPr lang="nl-NL" baseline="0" dirty="0"/>
          </a:p>
          <a:p>
            <a:r>
              <a:rPr lang="nl-NL" baseline="0" dirty="0"/>
              <a:t>Wat is er allemaal op een feestje? </a:t>
            </a:r>
          </a:p>
          <a:p>
            <a:pPr marL="171450" indent="-171450">
              <a:buFontTx/>
              <a:buChar char="-"/>
            </a:pPr>
            <a:r>
              <a:rPr lang="nl-NL" baseline="0" dirty="0"/>
              <a:t>Muziek</a:t>
            </a:r>
          </a:p>
          <a:p>
            <a:pPr marL="171450" indent="-171450">
              <a:buFontTx/>
              <a:buChar char="-"/>
            </a:pPr>
            <a:r>
              <a:rPr lang="nl-NL" baseline="0" dirty="0"/>
              <a:t>Spelletjes</a:t>
            </a:r>
          </a:p>
          <a:p>
            <a:pPr marL="171450" indent="-171450">
              <a:buFontTx/>
              <a:buChar char="-"/>
            </a:pPr>
            <a:r>
              <a:rPr lang="nl-NL" baseline="0" dirty="0"/>
              <a:t>Ballonnen</a:t>
            </a:r>
          </a:p>
          <a:p>
            <a:pPr marL="171450" indent="-171450">
              <a:buFontTx/>
              <a:buChar char="-"/>
            </a:pPr>
            <a:r>
              <a:rPr lang="nl-NL" baseline="0" dirty="0"/>
              <a:t>Slingers</a:t>
            </a:r>
          </a:p>
          <a:p>
            <a:pPr marL="0" indent="0">
              <a:buFontTx/>
              <a:buNone/>
            </a:pPr>
            <a:endParaRPr lang="nl-NL" baseline="0" dirty="0"/>
          </a:p>
          <a:p>
            <a:r>
              <a:rPr lang="nl-NL" baseline="0" dirty="0"/>
              <a:t>Er is namelijk een Lekker Anders Dag feestje, bij jullie op school binnenkort! Hoe leuk is dat?</a:t>
            </a:r>
          </a:p>
          <a:p>
            <a:endParaRPr lang="nl-NL" baseline="0" dirty="0"/>
          </a:p>
          <a:p>
            <a:r>
              <a:rPr lang="nl-NL" dirty="0"/>
              <a:t>omdat dan</a:t>
            </a:r>
            <a:r>
              <a:rPr lang="nl-NL" baseline="0" dirty="0"/>
              <a:t> iedereen Lekker Anders naar school komt, in het oranje en op een andere manier! Kijk maar op dit plaatje, deze kinderen hebben feest op hun school. </a:t>
            </a:r>
          </a:p>
          <a:p>
            <a:r>
              <a:rPr lang="nl-NL" baseline="0" dirty="0"/>
              <a:t>Hoe kan je dat zien?</a:t>
            </a:r>
          </a:p>
          <a:p>
            <a:pPr marL="0" indent="0">
              <a:buFontTx/>
              <a:buNone/>
            </a:pPr>
            <a:endParaRPr lang="nl-NL" baseline="0" dirty="0"/>
          </a:p>
          <a:p>
            <a:pPr marL="0" indent="0">
              <a:buFontTx/>
              <a:buNone/>
            </a:pPr>
            <a:r>
              <a:rPr lang="nl-NL" b="1" baseline="0" dirty="0"/>
              <a:t>Willen jullie ook zo’n feestje?!</a:t>
            </a:r>
          </a:p>
          <a:p>
            <a:pPr marL="0" indent="0">
              <a:buFontTx/>
              <a:buNone/>
            </a:pPr>
            <a:endParaRPr lang="nl-NL" b="1" baseline="0" dirty="0"/>
          </a:p>
        </p:txBody>
      </p:sp>
      <p:sp>
        <p:nvSpPr>
          <p:cNvPr id="4" name="Tijdelijke aanduiding voor dianummer 3"/>
          <p:cNvSpPr>
            <a:spLocks noGrp="1"/>
          </p:cNvSpPr>
          <p:nvPr>
            <p:ph type="sldNum" sz="quarter" idx="10"/>
          </p:nvPr>
        </p:nvSpPr>
        <p:spPr/>
        <p:txBody>
          <a:bodyPr/>
          <a:lstStyle/>
          <a:p>
            <a:fld id="{82E06C88-F370-4737-B766-6943C7B77453}" type="slidenum">
              <a:rPr lang="nl-NL" smtClean="0"/>
              <a:t>6</a:t>
            </a:fld>
            <a:endParaRPr lang="nl-NL"/>
          </a:p>
        </p:txBody>
      </p:sp>
    </p:spTree>
    <p:extLst>
      <p:ext uri="{BB962C8B-B14F-4D97-AF65-F5344CB8AC3E}">
        <p14:creationId xmlns:p14="http://schemas.microsoft.com/office/powerpoint/2010/main" val="17773800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aseline="0" dirty="0"/>
              <a:t>Als laatste hebben we een klein cadeautje voor jullie meegenomen, jullie krijgen van ons een kleurplaat mee naar huis die je thuis kan inkleuren.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aseline="0" dirty="0"/>
              <a:t>Deze krijg jij aan het einde van de dag mee, samen met de brief voor papa en mama</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aseline="0" dirty="0"/>
              <a:t>JIJ wilt toch ook meedoen? Dan haal je dus straks bij de juffrouw/meester de brief op voor je papa of mama.</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aseline="0" dirty="0"/>
              <a:t>WIE GAAT ER MEE DOEN? WIE KOMT ER NAAR HET FEESTJE?</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aseline="0" dirty="0"/>
              <a:t>* Vragen hoe iedereen naar </a:t>
            </a:r>
            <a:r>
              <a:rPr lang="nl-NL" baseline="0"/>
              <a:t>het feestje komt* </a:t>
            </a:r>
            <a:endParaRPr lang="nl-NL" baseline="0" dirty="0"/>
          </a:p>
        </p:txBody>
      </p:sp>
      <p:sp>
        <p:nvSpPr>
          <p:cNvPr id="4" name="Tijdelijke aanduiding voor dianummer 3"/>
          <p:cNvSpPr>
            <a:spLocks noGrp="1"/>
          </p:cNvSpPr>
          <p:nvPr>
            <p:ph type="sldNum" sz="quarter" idx="10"/>
          </p:nvPr>
        </p:nvSpPr>
        <p:spPr/>
        <p:txBody>
          <a:bodyPr/>
          <a:lstStyle/>
          <a:p>
            <a:fld id="{82E06C88-F370-4737-B766-6943C7B77453}" type="slidenum">
              <a:rPr lang="nl-NL" smtClean="0"/>
              <a:t>7</a:t>
            </a:fld>
            <a:endParaRPr lang="nl-NL"/>
          </a:p>
        </p:txBody>
      </p:sp>
    </p:spTree>
    <p:extLst>
      <p:ext uri="{BB962C8B-B14F-4D97-AF65-F5344CB8AC3E}">
        <p14:creationId xmlns:p14="http://schemas.microsoft.com/office/powerpoint/2010/main" val="23151241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BC84FA-CAB2-4868-8F3B-ED44C07640E8}"/>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92DED70C-74DC-49A0-B5A3-CA87DDCF8F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D52BE113-61F7-4863-ABEE-729640139CC8}"/>
              </a:ext>
            </a:extLst>
          </p:cNvPr>
          <p:cNvSpPr>
            <a:spLocks noGrp="1"/>
          </p:cNvSpPr>
          <p:nvPr>
            <p:ph type="dt" sz="half" idx="10"/>
          </p:nvPr>
        </p:nvSpPr>
        <p:spPr/>
        <p:txBody>
          <a:bodyPr/>
          <a:lstStyle/>
          <a:p>
            <a:fld id="{5FEEF29F-4565-4647-A5C6-F7454166A45E}"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9953BDEB-7083-494F-9792-F543202B9A3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1D6F3C9-5BE2-4DF5-AA85-63FCD8F7FA26}"/>
              </a:ext>
            </a:extLst>
          </p:cNvPr>
          <p:cNvSpPr>
            <a:spLocks noGrp="1"/>
          </p:cNvSpPr>
          <p:nvPr>
            <p:ph type="sldNum" sz="quarter" idx="12"/>
          </p:nvPr>
        </p:nvSpPr>
        <p:spPr/>
        <p:txBody>
          <a:bodyPr/>
          <a:lstStyle/>
          <a:p>
            <a:fld id="{14232898-597D-441C-B2E7-D55C0053558D}" type="slidenum">
              <a:rPr lang="nl-NL" smtClean="0"/>
              <a:t>‹nr.›</a:t>
            </a:fld>
            <a:endParaRPr lang="nl-NL"/>
          </a:p>
        </p:txBody>
      </p:sp>
    </p:spTree>
    <p:extLst>
      <p:ext uri="{BB962C8B-B14F-4D97-AF65-F5344CB8AC3E}">
        <p14:creationId xmlns:p14="http://schemas.microsoft.com/office/powerpoint/2010/main" val="3708476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B00542-D13E-4BF2-9E9D-071B4F48116D}"/>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5F253207-B400-4C10-AC26-698A7AB2497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22FC7F2-F7D7-4BB9-B58C-139D857F9906}"/>
              </a:ext>
            </a:extLst>
          </p:cNvPr>
          <p:cNvSpPr>
            <a:spLocks noGrp="1"/>
          </p:cNvSpPr>
          <p:nvPr>
            <p:ph type="dt" sz="half" idx="10"/>
          </p:nvPr>
        </p:nvSpPr>
        <p:spPr/>
        <p:txBody>
          <a:bodyPr/>
          <a:lstStyle/>
          <a:p>
            <a:fld id="{5FEEF29F-4565-4647-A5C6-F7454166A45E}"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B4A1F96A-01F8-4DB2-BF82-F46AB63F76B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6C3B322-9315-4587-BC8B-644EAF1E7D90}"/>
              </a:ext>
            </a:extLst>
          </p:cNvPr>
          <p:cNvSpPr>
            <a:spLocks noGrp="1"/>
          </p:cNvSpPr>
          <p:nvPr>
            <p:ph type="sldNum" sz="quarter" idx="12"/>
          </p:nvPr>
        </p:nvSpPr>
        <p:spPr/>
        <p:txBody>
          <a:bodyPr/>
          <a:lstStyle/>
          <a:p>
            <a:fld id="{14232898-597D-441C-B2E7-D55C0053558D}" type="slidenum">
              <a:rPr lang="nl-NL" smtClean="0"/>
              <a:t>‹nr.›</a:t>
            </a:fld>
            <a:endParaRPr lang="nl-NL"/>
          </a:p>
        </p:txBody>
      </p:sp>
    </p:spTree>
    <p:extLst>
      <p:ext uri="{BB962C8B-B14F-4D97-AF65-F5344CB8AC3E}">
        <p14:creationId xmlns:p14="http://schemas.microsoft.com/office/powerpoint/2010/main" val="3671203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A9CC46-AECA-4A1E-9BFC-6ADA302768AF}"/>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0B96ACBA-2E42-4C7A-808B-CB491BE0B0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9CF1BE4E-F677-4231-85BE-5A2026C93FAF}"/>
              </a:ext>
            </a:extLst>
          </p:cNvPr>
          <p:cNvSpPr>
            <a:spLocks noGrp="1"/>
          </p:cNvSpPr>
          <p:nvPr>
            <p:ph type="dt" sz="half" idx="10"/>
          </p:nvPr>
        </p:nvSpPr>
        <p:spPr/>
        <p:txBody>
          <a:bodyPr/>
          <a:lstStyle/>
          <a:p>
            <a:fld id="{5FEEF29F-4565-4647-A5C6-F7454166A45E}"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78085EC9-F809-4100-83F3-90842940771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5AD4F05-4D92-4533-BFAA-441F4CC59B47}"/>
              </a:ext>
            </a:extLst>
          </p:cNvPr>
          <p:cNvSpPr>
            <a:spLocks noGrp="1"/>
          </p:cNvSpPr>
          <p:nvPr>
            <p:ph type="sldNum" sz="quarter" idx="12"/>
          </p:nvPr>
        </p:nvSpPr>
        <p:spPr/>
        <p:txBody>
          <a:bodyPr/>
          <a:lstStyle/>
          <a:p>
            <a:fld id="{14232898-597D-441C-B2E7-D55C0053558D}" type="slidenum">
              <a:rPr lang="nl-NL" smtClean="0"/>
              <a:t>‹nr.›</a:t>
            </a:fld>
            <a:endParaRPr lang="nl-NL"/>
          </a:p>
        </p:txBody>
      </p:sp>
    </p:spTree>
    <p:extLst>
      <p:ext uri="{BB962C8B-B14F-4D97-AF65-F5344CB8AC3E}">
        <p14:creationId xmlns:p14="http://schemas.microsoft.com/office/powerpoint/2010/main" val="2256962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8E1E74-0BBB-47A8-82EE-E88BF149381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C96E70E-DBF2-40D8-B203-9640CE653B21}"/>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4A91E12D-CE8D-4A56-A201-A6577C097773}"/>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BF8FFDF3-D8A9-4FB4-BFA3-4785A82AB697}"/>
              </a:ext>
            </a:extLst>
          </p:cNvPr>
          <p:cNvSpPr>
            <a:spLocks noGrp="1"/>
          </p:cNvSpPr>
          <p:nvPr>
            <p:ph type="dt" sz="half" idx="10"/>
          </p:nvPr>
        </p:nvSpPr>
        <p:spPr/>
        <p:txBody>
          <a:bodyPr/>
          <a:lstStyle/>
          <a:p>
            <a:fld id="{5FEEF29F-4565-4647-A5C6-F7454166A45E}" type="datetimeFigureOut">
              <a:rPr lang="nl-NL" smtClean="0"/>
              <a:t>29-9-2026</a:t>
            </a:fld>
            <a:endParaRPr lang="nl-NL"/>
          </a:p>
        </p:txBody>
      </p:sp>
      <p:sp>
        <p:nvSpPr>
          <p:cNvPr id="6" name="Tijdelijke aanduiding voor voettekst 5">
            <a:extLst>
              <a:ext uri="{FF2B5EF4-FFF2-40B4-BE49-F238E27FC236}">
                <a16:creationId xmlns:a16="http://schemas.microsoft.com/office/drawing/2014/main" id="{EA79D919-378F-46E8-B6A1-D26286279EC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A7C0F31-D8B6-4CB1-B3E4-128F9B2CFFB0}"/>
              </a:ext>
            </a:extLst>
          </p:cNvPr>
          <p:cNvSpPr>
            <a:spLocks noGrp="1"/>
          </p:cNvSpPr>
          <p:nvPr>
            <p:ph type="sldNum" sz="quarter" idx="12"/>
          </p:nvPr>
        </p:nvSpPr>
        <p:spPr/>
        <p:txBody>
          <a:bodyPr/>
          <a:lstStyle/>
          <a:p>
            <a:fld id="{14232898-597D-441C-B2E7-D55C0053558D}" type="slidenum">
              <a:rPr lang="nl-NL" smtClean="0"/>
              <a:t>‹nr.›</a:t>
            </a:fld>
            <a:endParaRPr lang="nl-NL"/>
          </a:p>
        </p:txBody>
      </p:sp>
    </p:spTree>
    <p:extLst>
      <p:ext uri="{BB962C8B-B14F-4D97-AF65-F5344CB8AC3E}">
        <p14:creationId xmlns:p14="http://schemas.microsoft.com/office/powerpoint/2010/main" val="688258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4533FD-3E17-41A9-84E1-0A2982E97BDB}"/>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3317ADFA-A4CB-4D17-A3BB-2F1E80A07E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409BF0CB-7124-4AF7-B304-30B57AC8A3A2}"/>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DD87F795-DAA5-4162-BC0A-D9D5921AD0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ADFA3532-DE6C-478D-8AB9-459B3BC6F31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B3BFF97C-7F76-4BD0-9466-29330AD57073}"/>
              </a:ext>
            </a:extLst>
          </p:cNvPr>
          <p:cNvSpPr>
            <a:spLocks noGrp="1"/>
          </p:cNvSpPr>
          <p:nvPr>
            <p:ph type="dt" sz="half" idx="10"/>
          </p:nvPr>
        </p:nvSpPr>
        <p:spPr/>
        <p:txBody>
          <a:bodyPr/>
          <a:lstStyle/>
          <a:p>
            <a:fld id="{5FEEF29F-4565-4647-A5C6-F7454166A45E}" type="datetimeFigureOut">
              <a:rPr lang="nl-NL" smtClean="0"/>
              <a:t>29-9-2026</a:t>
            </a:fld>
            <a:endParaRPr lang="nl-NL"/>
          </a:p>
        </p:txBody>
      </p:sp>
      <p:sp>
        <p:nvSpPr>
          <p:cNvPr id="8" name="Tijdelijke aanduiding voor voettekst 7">
            <a:extLst>
              <a:ext uri="{FF2B5EF4-FFF2-40B4-BE49-F238E27FC236}">
                <a16:creationId xmlns:a16="http://schemas.microsoft.com/office/drawing/2014/main" id="{45ACBF2C-6BEF-4C57-B402-0D79DDF95796}"/>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8ABDA254-5B9D-458A-9F43-6A91851B35A9}"/>
              </a:ext>
            </a:extLst>
          </p:cNvPr>
          <p:cNvSpPr>
            <a:spLocks noGrp="1"/>
          </p:cNvSpPr>
          <p:nvPr>
            <p:ph type="sldNum" sz="quarter" idx="12"/>
          </p:nvPr>
        </p:nvSpPr>
        <p:spPr/>
        <p:txBody>
          <a:bodyPr/>
          <a:lstStyle/>
          <a:p>
            <a:fld id="{14232898-597D-441C-B2E7-D55C0053558D}" type="slidenum">
              <a:rPr lang="nl-NL" smtClean="0"/>
              <a:t>‹nr.›</a:t>
            </a:fld>
            <a:endParaRPr lang="nl-NL"/>
          </a:p>
        </p:txBody>
      </p:sp>
    </p:spTree>
    <p:extLst>
      <p:ext uri="{BB962C8B-B14F-4D97-AF65-F5344CB8AC3E}">
        <p14:creationId xmlns:p14="http://schemas.microsoft.com/office/powerpoint/2010/main" val="2219080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Aangepaste indeling">
    <p:spTree>
      <p:nvGrpSpPr>
        <p:cNvPr id="1" name=""/>
        <p:cNvGrpSpPr/>
        <p:nvPr/>
      </p:nvGrpSpPr>
      <p:grpSpPr>
        <a:xfrm>
          <a:off x="0" y="0"/>
          <a:ext cx="0" cy="0"/>
          <a:chOff x="0" y="0"/>
          <a:chExt cx="0" cy="0"/>
        </a:xfrm>
      </p:grpSpPr>
      <p:pic>
        <p:nvPicPr>
          <p:cNvPr id="2" name="Afbeelding 1" descr="lad-ppt-bg-bruin.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88389" cy="6858000"/>
          </a:xfrm>
          <a:prstGeom prst="rect">
            <a:avLst/>
          </a:prstGeom>
        </p:spPr>
      </p:pic>
      <p:sp>
        <p:nvSpPr>
          <p:cNvPr id="3" name="Tijdelijke aanduiding voor dianummer 2"/>
          <p:cNvSpPr>
            <a:spLocks noGrp="1"/>
          </p:cNvSpPr>
          <p:nvPr>
            <p:ph type="sldNum" sz="quarter" idx="10"/>
          </p:nvPr>
        </p:nvSpPr>
        <p:spPr/>
        <p:txBody>
          <a:bodyPr/>
          <a:lstStyle/>
          <a:p>
            <a:fld id="{BD950E90-586B-4234-B893-150184682F3E}" type="slidenum">
              <a:rPr lang="nl-NL" smtClean="0">
                <a:solidFill>
                  <a:srgbClr val="000000"/>
                </a:solidFill>
              </a:rPr>
              <a:pPr/>
              <a:t>‹nr.›</a:t>
            </a:fld>
            <a:endParaRPr lang="nl-NL">
              <a:solidFill>
                <a:srgbClr val="000000"/>
              </a:solidFill>
            </a:endParaRPr>
          </a:p>
        </p:txBody>
      </p:sp>
      <p:pic>
        <p:nvPicPr>
          <p:cNvPr id="5" name="Afbeelding 4" descr="LAD-logo-ppt.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320470" y="5267688"/>
            <a:ext cx="1577413" cy="1577413"/>
          </a:xfrm>
          <a:prstGeom prst="rect">
            <a:avLst/>
          </a:prstGeom>
        </p:spPr>
      </p:pic>
    </p:spTree>
    <p:extLst>
      <p:ext uri="{BB962C8B-B14F-4D97-AF65-F5344CB8AC3E}">
        <p14:creationId xmlns:p14="http://schemas.microsoft.com/office/powerpoint/2010/main" val="934918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Aangepaste indeling">
    <p:spTree>
      <p:nvGrpSpPr>
        <p:cNvPr id="1" name=""/>
        <p:cNvGrpSpPr/>
        <p:nvPr/>
      </p:nvGrpSpPr>
      <p:grpSpPr>
        <a:xfrm>
          <a:off x="0" y="0"/>
          <a:ext cx="0" cy="0"/>
          <a:chOff x="0" y="0"/>
          <a:chExt cx="0" cy="0"/>
        </a:xfrm>
      </p:grpSpPr>
      <p:pic>
        <p:nvPicPr>
          <p:cNvPr id="2" name="Afbeelding 1"/>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0"/>
            <a:ext cx="12188388" cy="6858000"/>
          </a:xfrm>
          <a:prstGeom prst="rect">
            <a:avLst/>
          </a:prstGeom>
        </p:spPr>
      </p:pic>
      <p:sp>
        <p:nvSpPr>
          <p:cNvPr id="3" name="Tijdelijke aanduiding voor dianummer 2"/>
          <p:cNvSpPr>
            <a:spLocks noGrp="1"/>
          </p:cNvSpPr>
          <p:nvPr>
            <p:ph type="sldNum" sz="quarter" idx="10"/>
          </p:nvPr>
        </p:nvSpPr>
        <p:spPr/>
        <p:txBody>
          <a:bodyPr/>
          <a:lstStyle/>
          <a:p>
            <a:fld id="{BD950E90-586B-4234-B893-150184682F3E}" type="slidenum">
              <a:rPr lang="nl-NL" smtClean="0">
                <a:solidFill>
                  <a:srgbClr val="000000"/>
                </a:solidFill>
              </a:rPr>
              <a:pPr/>
              <a:t>‹nr.›</a:t>
            </a:fld>
            <a:endParaRPr lang="nl-NL">
              <a:solidFill>
                <a:srgbClr val="000000"/>
              </a:solidFill>
            </a:endParaRPr>
          </a:p>
        </p:txBody>
      </p:sp>
      <p:pic>
        <p:nvPicPr>
          <p:cNvPr id="5" name="Afbeelding 4" descr="LAD-logo-ppt.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320470" y="5267688"/>
            <a:ext cx="1577413" cy="1577413"/>
          </a:xfrm>
          <a:prstGeom prst="rect">
            <a:avLst/>
          </a:prstGeom>
        </p:spPr>
      </p:pic>
    </p:spTree>
    <p:extLst>
      <p:ext uri="{BB962C8B-B14F-4D97-AF65-F5344CB8AC3E}">
        <p14:creationId xmlns:p14="http://schemas.microsoft.com/office/powerpoint/2010/main" val="3176268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Aangepaste indeling">
    <p:spTree>
      <p:nvGrpSpPr>
        <p:cNvPr id="1" name=""/>
        <p:cNvGrpSpPr/>
        <p:nvPr/>
      </p:nvGrpSpPr>
      <p:grpSpPr>
        <a:xfrm>
          <a:off x="0" y="0"/>
          <a:ext cx="0" cy="0"/>
          <a:chOff x="0" y="0"/>
          <a:chExt cx="0" cy="0"/>
        </a:xfrm>
      </p:grpSpPr>
      <p:pic>
        <p:nvPicPr>
          <p:cNvPr id="2" name="Afbeelding 1"/>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0"/>
            <a:ext cx="12188388" cy="6858000"/>
          </a:xfrm>
          <a:prstGeom prst="rect">
            <a:avLst/>
          </a:prstGeom>
        </p:spPr>
      </p:pic>
      <p:sp>
        <p:nvSpPr>
          <p:cNvPr id="3" name="Tijdelijke aanduiding voor dianummer 2"/>
          <p:cNvSpPr>
            <a:spLocks noGrp="1"/>
          </p:cNvSpPr>
          <p:nvPr>
            <p:ph type="sldNum" sz="quarter" idx="10"/>
          </p:nvPr>
        </p:nvSpPr>
        <p:spPr/>
        <p:txBody>
          <a:bodyPr/>
          <a:lstStyle/>
          <a:p>
            <a:fld id="{BD950E90-586B-4234-B893-150184682F3E}" type="slidenum">
              <a:rPr lang="nl-NL" smtClean="0">
                <a:solidFill>
                  <a:srgbClr val="000000"/>
                </a:solidFill>
              </a:rPr>
              <a:pPr/>
              <a:t>‹nr.›</a:t>
            </a:fld>
            <a:endParaRPr lang="nl-NL">
              <a:solidFill>
                <a:srgbClr val="000000"/>
              </a:solidFill>
            </a:endParaRPr>
          </a:p>
        </p:txBody>
      </p:sp>
      <p:pic>
        <p:nvPicPr>
          <p:cNvPr id="5" name="Afbeelding 4" descr="LAD-logo-ppt.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320470" y="5267688"/>
            <a:ext cx="1577413" cy="1577413"/>
          </a:xfrm>
          <a:prstGeom prst="rect">
            <a:avLst/>
          </a:prstGeom>
        </p:spPr>
      </p:pic>
    </p:spTree>
    <p:extLst>
      <p:ext uri="{BB962C8B-B14F-4D97-AF65-F5344CB8AC3E}">
        <p14:creationId xmlns:p14="http://schemas.microsoft.com/office/powerpoint/2010/main" val="1694982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Aangepaste indeling">
    <p:spTree>
      <p:nvGrpSpPr>
        <p:cNvPr id="1" name=""/>
        <p:cNvGrpSpPr/>
        <p:nvPr/>
      </p:nvGrpSpPr>
      <p:grpSpPr>
        <a:xfrm>
          <a:off x="0" y="0"/>
          <a:ext cx="0" cy="0"/>
          <a:chOff x="0" y="0"/>
          <a:chExt cx="0" cy="0"/>
        </a:xfrm>
      </p:grpSpPr>
      <p:pic>
        <p:nvPicPr>
          <p:cNvPr id="2" name="Afbeelding 1"/>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0"/>
            <a:ext cx="12188388" cy="6858000"/>
          </a:xfrm>
          <a:prstGeom prst="rect">
            <a:avLst/>
          </a:prstGeom>
        </p:spPr>
      </p:pic>
      <p:sp>
        <p:nvSpPr>
          <p:cNvPr id="3" name="Tijdelijke aanduiding voor dianummer 2"/>
          <p:cNvSpPr>
            <a:spLocks noGrp="1"/>
          </p:cNvSpPr>
          <p:nvPr>
            <p:ph type="sldNum" sz="quarter" idx="10"/>
          </p:nvPr>
        </p:nvSpPr>
        <p:spPr/>
        <p:txBody>
          <a:bodyPr/>
          <a:lstStyle/>
          <a:p>
            <a:fld id="{BD950E90-586B-4234-B893-150184682F3E}" type="slidenum">
              <a:rPr lang="nl-NL" smtClean="0">
                <a:solidFill>
                  <a:srgbClr val="000000"/>
                </a:solidFill>
              </a:rPr>
              <a:pPr/>
              <a:t>‹nr.›</a:t>
            </a:fld>
            <a:endParaRPr lang="nl-NL">
              <a:solidFill>
                <a:srgbClr val="000000"/>
              </a:solidFill>
            </a:endParaRPr>
          </a:p>
        </p:txBody>
      </p:sp>
      <p:pic>
        <p:nvPicPr>
          <p:cNvPr id="5" name="Afbeelding 4" descr="LAD-logo-ppt.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320470" y="5267688"/>
            <a:ext cx="1577413" cy="1577413"/>
          </a:xfrm>
          <a:prstGeom prst="rect">
            <a:avLst/>
          </a:prstGeom>
        </p:spPr>
      </p:pic>
    </p:spTree>
    <p:extLst>
      <p:ext uri="{BB962C8B-B14F-4D97-AF65-F5344CB8AC3E}">
        <p14:creationId xmlns:p14="http://schemas.microsoft.com/office/powerpoint/2010/main" val="3770943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A4592D-3516-49CD-89D5-1FF0556DFA0B}"/>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F53BECB5-F1F4-4EF5-A378-3AD6830CF569}"/>
              </a:ext>
            </a:extLst>
          </p:cNvPr>
          <p:cNvSpPr>
            <a:spLocks noGrp="1"/>
          </p:cNvSpPr>
          <p:nvPr>
            <p:ph type="dt" sz="half" idx="10"/>
          </p:nvPr>
        </p:nvSpPr>
        <p:spPr/>
        <p:txBody>
          <a:bodyPr/>
          <a:lstStyle/>
          <a:p>
            <a:fld id="{5FEEF29F-4565-4647-A5C6-F7454166A45E}" type="datetimeFigureOut">
              <a:rPr lang="nl-NL" smtClean="0"/>
              <a:t>29-9-2026</a:t>
            </a:fld>
            <a:endParaRPr lang="nl-NL"/>
          </a:p>
        </p:txBody>
      </p:sp>
      <p:sp>
        <p:nvSpPr>
          <p:cNvPr id="4" name="Tijdelijke aanduiding voor voettekst 3">
            <a:extLst>
              <a:ext uri="{FF2B5EF4-FFF2-40B4-BE49-F238E27FC236}">
                <a16:creationId xmlns:a16="http://schemas.microsoft.com/office/drawing/2014/main" id="{19076303-6ED0-428D-AB3E-A9DE602D6926}"/>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BCC05BD3-A16F-45E7-9D48-4A7017241506}"/>
              </a:ext>
            </a:extLst>
          </p:cNvPr>
          <p:cNvSpPr>
            <a:spLocks noGrp="1"/>
          </p:cNvSpPr>
          <p:nvPr>
            <p:ph type="sldNum" sz="quarter" idx="12"/>
          </p:nvPr>
        </p:nvSpPr>
        <p:spPr/>
        <p:txBody>
          <a:bodyPr/>
          <a:lstStyle/>
          <a:p>
            <a:fld id="{14232898-597D-441C-B2E7-D55C0053558D}" type="slidenum">
              <a:rPr lang="nl-NL" smtClean="0"/>
              <a:t>‹nr.›</a:t>
            </a:fld>
            <a:endParaRPr lang="nl-NL"/>
          </a:p>
        </p:txBody>
      </p:sp>
    </p:spTree>
    <p:extLst>
      <p:ext uri="{BB962C8B-B14F-4D97-AF65-F5344CB8AC3E}">
        <p14:creationId xmlns:p14="http://schemas.microsoft.com/office/powerpoint/2010/main" val="559746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9B606019-CAEA-4E0F-9718-274B5413230A}"/>
              </a:ext>
            </a:extLst>
          </p:cNvPr>
          <p:cNvSpPr>
            <a:spLocks noGrp="1"/>
          </p:cNvSpPr>
          <p:nvPr>
            <p:ph type="dt" sz="half" idx="10"/>
          </p:nvPr>
        </p:nvSpPr>
        <p:spPr/>
        <p:txBody>
          <a:bodyPr/>
          <a:lstStyle/>
          <a:p>
            <a:fld id="{5FEEF29F-4565-4647-A5C6-F7454166A45E}" type="datetimeFigureOut">
              <a:rPr lang="nl-NL" smtClean="0"/>
              <a:t>29-9-2026</a:t>
            </a:fld>
            <a:endParaRPr lang="nl-NL"/>
          </a:p>
        </p:txBody>
      </p:sp>
      <p:sp>
        <p:nvSpPr>
          <p:cNvPr id="3" name="Tijdelijke aanduiding voor voettekst 2">
            <a:extLst>
              <a:ext uri="{FF2B5EF4-FFF2-40B4-BE49-F238E27FC236}">
                <a16:creationId xmlns:a16="http://schemas.microsoft.com/office/drawing/2014/main" id="{A240A90E-92DE-4515-9A73-0E3E91061299}"/>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9D617A1E-7039-4027-9DF0-66D3170186BC}"/>
              </a:ext>
            </a:extLst>
          </p:cNvPr>
          <p:cNvSpPr>
            <a:spLocks noGrp="1"/>
          </p:cNvSpPr>
          <p:nvPr>
            <p:ph type="sldNum" sz="quarter" idx="12"/>
          </p:nvPr>
        </p:nvSpPr>
        <p:spPr/>
        <p:txBody>
          <a:bodyPr/>
          <a:lstStyle/>
          <a:p>
            <a:fld id="{14232898-597D-441C-B2E7-D55C0053558D}" type="slidenum">
              <a:rPr lang="nl-NL" smtClean="0"/>
              <a:t>‹nr.›</a:t>
            </a:fld>
            <a:endParaRPr lang="nl-NL"/>
          </a:p>
        </p:txBody>
      </p:sp>
    </p:spTree>
    <p:extLst>
      <p:ext uri="{BB962C8B-B14F-4D97-AF65-F5344CB8AC3E}">
        <p14:creationId xmlns:p14="http://schemas.microsoft.com/office/powerpoint/2010/main" val="40848537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192DA3-4B9D-4105-A865-E90D1F10A40A}"/>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4E6E8965-9D41-4923-99ED-884CA60B7F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FBAC7B3A-6B47-4BBF-99DB-D125735899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C9322750-0DC2-4A7F-8B9F-0D3C6298C416}"/>
              </a:ext>
            </a:extLst>
          </p:cNvPr>
          <p:cNvSpPr>
            <a:spLocks noGrp="1"/>
          </p:cNvSpPr>
          <p:nvPr>
            <p:ph type="dt" sz="half" idx="10"/>
          </p:nvPr>
        </p:nvSpPr>
        <p:spPr/>
        <p:txBody>
          <a:bodyPr/>
          <a:lstStyle/>
          <a:p>
            <a:fld id="{5FEEF29F-4565-4647-A5C6-F7454166A45E}" type="datetimeFigureOut">
              <a:rPr lang="nl-NL" smtClean="0"/>
              <a:t>29-9-2026</a:t>
            </a:fld>
            <a:endParaRPr lang="nl-NL"/>
          </a:p>
        </p:txBody>
      </p:sp>
      <p:sp>
        <p:nvSpPr>
          <p:cNvPr id="6" name="Tijdelijke aanduiding voor voettekst 5">
            <a:extLst>
              <a:ext uri="{FF2B5EF4-FFF2-40B4-BE49-F238E27FC236}">
                <a16:creationId xmlns:a16="http://schemas.microsoft.com/office/drawing/2014/main" id="{34D26B67-E55F-44C5-B910-B7C2A4BFF27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2B9074FF-85FB-4372-BA4D-8B83A9AE88E6}"/>
              </a:ext>
            </a:extLst>
          </p:cNvPr>
          <p:cNvSpPr>
            <a:spLocks noGrp="1"/>
          </p:cNvSpPr>
          <p:nvPr>
            <p:ph type="sldNum" sz="quarter" idx="12"/>
          </p:nvPr>
        </p:nvSpPr>
        <p:spPr/>
        <p:txBody>
          <a:bodyPr/>
          <a:lstStyle/>
          <a:p>
            <a:fld id="{14232898-597D-441C-B2E7-D55C0053558D}" type="slidenum">
              <a:rPr lang="nl-NL" smtClean="0"/>
              <a:t>‹nr.›</a:t>
            </a:fld>
            <a:endParaRPr lang="nl-NL"/>
          </a:p>
        </p:txBody>
      </p:sp>
    </p:spTree>
    <p:extLst>
      <p:ext uri="{BB962C8B-B14F-4D97-AF65-F5344CB8AC3E}">
        <p14:creationId xmlns:p14="http://schemas.microsoft.com/office/powerpoint/2010/main" val="29740108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9422C3-6C56-4604-8ECA-937E272E01D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2645058B-34B5-43A9-B240-2491E1EBCE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D5E1EB17-1B42-4AF3-91E4-F41917699E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C7FF649-7B00-4D51-A0E7-7C6EE2F5FD27}"/>
              </a:ext>
            </a:extLst>
          </p:cNvPr>
          <p:cNvSpPr>
            <a:spLocks noGrp="1"/>
          </p:cNvSpPr>
          <p:nvPr>
            <p:ph type="dt" sz="half" idx="10"/>
          </p:nvPr>
        </p:nvSpPr>
        <p:spPr/>
        <p:txBody>
          <a:bodyPr/>
          <a:lstStyle/>
          <a:p>
            <a:fld id="{5FEEF29F-4565-4647-A5C6-F7454166A45E}" type="datetimeFigureOut">
              <a:rPr lang="nl-NL" smtClean="0"/>
              <a:t>29-9-2026</a:t>
            </a:fld>
            <a:endParaRPr lang="nl-NL"/>
          </a:p>
        </p:txBody>
      </p:sp>
      <p:sp>
        <p:nvSpPr>
          <p:cNvPr id="6" name="Tijdelijke aanduiding voor voettekst 5">
            <a:extLst>
              <a:ext uri="{FF2B5EF4-FFF2-40B4-BE49-F238E27FC236}">
                <a16:creationId xmlns:a16="http://schemas.microsoft.com/office/drawing/2014/main" id="{A83520B0-F5E7-4B0C-9E81-CF04D2A3FD97}"/>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89DD321-A635-4AB9-8430-B6597FAE2E12}"/>
              </a:ext>
            </a:extLst>
          </p:cNvPr>
          <p:cNvSpPr>
            <a:spLocks noGrp="1"/>
          </p:cNvSpPr>
          <p:nvPr>
            <p:ph type="sldNum" sz="quarter" idx="12"/>
          </p:nvPr>
        </p:nvSpPr>
        <p:spPr/>
        <p:txBody>
          <a:bodyPr/>
          <a:lstStyle/>
          <a:p>
            <a:fld id="{14232898-597D-441C-B2E7-D55C0053558D}" type="slidenum">
              <a:rPr lang="nl-NL" smtClean="0"/>
              <a:t>‹nr.›</a:t>
            </a:fld>
            <a:endParaRPr lang="nl-NL"/>
          </a:p>
        </p:txBody>
      </p:sp>
    </p:spTree>
    <p:extLst>
      <p:ext uri="{BB962C8B-B14F-4D97-AF65-F5344CB8AC3E}">
        <p14:creationId xmlns:p14="http://schemas.microsoft.com/office/powerpoint/2010/main" val="9161131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29921F-C05F-43C6-9676-56AF2279DA1C}"/>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CC97DC48-20AC-41D3-AA63-842CF4406221}"/>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4786430-C028-466E-856C-9D9B7A934B83}"/>
              </a:ext>
            </a:extLst>
          </p:cNvPr>
          <p:cNvSpPr>
            <a:spLocks noGrp="1"/>
          </p:cNvSpPr>
          <p:nvPr>
            <p:ph type="dt" sz="half" idx="10"/>
          </p:nvPr>
        </p:nvSpPr>
        <p:spPr/>
        <p:txBody>
          <a:bodyPr/>
          <a:lstStyle/>
          <a:p>
            <a:fld id="{5FEEF29F-4565-4647-A5C6-F7454166A45E}"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DBCB16D4-4750-44A1-A3DC-950FC592522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AE90F4F-1343-4002-A55F-FF673B4DDF8B}"/>
              </a:ext>
            </a:extLst>
          </p:cNvPr>
          <p:cNvSpPr>
            <a:spLocks noGrp="1"/>
          </p:cNvSpPr>
          <p:nvPr>
            <p:ph type="sldNum" sz="quarter" idx="12"/>
          </p:nvPr>
        </p:nvSpPr>
        <p:spPr/>
        <p:txBody>
          <a:bodyPr/>
          <a:lstStyle/>
          <a:p>
            <a:fld id="{14232898-597D-441C-B2E7-D55C0053558D}" type="slidenum">
              <a:rPr lang="nl-NL" smtClean="0"/>
              <a:t>‹nr.›</a:t>
            </a:fld>
            <a:endParaRPr lang="nl-NL"/>
          </a:p>
        </p:txBody>
      </p:sp>
    </p:spTree>
    <p:extLst>
      <p:ext uri="{BB962C8B-B14F-4D97-AF65-F5344CB8AC3E}">
        <p14:creationId xmlns:p14="http://schemas.microsoft.com/office/powerpoint/2010/main" val="42141030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3E7A5251-CBB1-4EB5-83DD-E08AD2FDA56F}"/>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2151B122-B282-4408-BF06-63F35F8D3E01}"/>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B17748F-5F3B-4189-B439-EC982A51661B}"/>
              </a:ext>
            </a:extLst>
          </p:cNvPr>
          <p:cNvSpPr>
            <a:spLocks noGrp="1"/>
          </p:cNvSpPr>
          <p:nvPr>
            <p:ph type="dt" sz="half" idx="10"/>
          </p:nvPr>
        </p:nvSpPr>
        <p:spPr/>
        <p:txBody>
          <a:bodyPr/>
          <a:lstStyle/>
          <a:p>
            <a:fld id="{5FEEF29F-4565-4647-A5C6-F7454166A45E}"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2EBD3367-B611-4972-A78E-3C190E95763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94CB581-A230-437F-800A-3A46DFC640E4}"/>
              </a:ext>
            </a:extLst>
          </p:cNvPr>
          <p:cNvSpPr>
            <a:spLocks noGrp="1"/>
          </p:cNvSpPr>
          <p:nvPr>
            <p:ph type="sldNum" sz="quarter" idx="12"/>
          </p:nvPr>
        </p:nvSpPr>
        <p:spPr/>
        <p:txBody>
          <a:bodyPr/>
          <a:lstStyle/>
          <a:p>
            <a:fld id="{14232898-597D-441C-B2E7-D55C0053558D}" type="slidenum">
              <a:rPr lang="nl-NL" smtClean="0"/>
              <a:t>‹nr.›</a:t>
            </a:fld>
            <a:endParaRPr lang="nl-NL"/>
          </a:p>
        </p:txBody>
      </p:sp>
    </p:spTree>
    <p:extLst>
      <p:ext uri="{BB962C8B-B14F-4D97-AF65-F5344CB8AC3E}">
        <p14:creationId xmlns:p14="http://schemas.microsoft.com/office/powerpoint/2010/main" val="3688370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55A82349-BF72-4007-8C44-BAE8376F56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AFB5CD6-7219-4B95-943E-2490431296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4548542-FBE8-48EF-B5AD-81F118AADF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EEF29F-4565-4647-A5C6-F7454166A45E}"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8C35707C-7283-4596-AD79-CCE9F4E57E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C5A22EA6-F027-4DC1-884B-F268F75F49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232898-597D-441C-B2E7-D55C0053558D}" type="slidenum">
              <a:rPr lang="nl-NL" smtClean="0"/>
              <a:t>‹nr.›</a:t>
            </a:fld>
            <a:endParaRPr lang="nl-NL"/>
          </a:p>
        </p:txBody>
      </p:sp>
    </p:spTree>
    <p:extLst>
      <p:ext uri="{BB962C8B-B14F-4D97-AF65-F5344CB8AC3E}">
        <p14:creationId xmlns:p14="http://schemas.microsoft.com/office/powerpoint/2010/main" val="42631165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0" r:id="rId6"/>
    <p:sldLayoutId id="2147483661" r:id="rId7"/>
    <p:sldLayoutId id="2147483662" r:id="rId8"/>
    <p:sldLayoutId id="2147483663" r:id="rId9"/>
    <p:sldLayoutId id="2147483654" r:id="rId10"/>
    <p:sldLayoutId id="2147483655" r:id="rId11"/>
    <p:sldLayoutId id="2147483656" r:id="rId12"/>
    <p:sldLayoutId id="2147483657" r:id="rId13"/>
    <p:sldLayoutId id="2147483658" r:id="rId14"/>
    <p:sldLayoutId id="2147483659"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p:cNvPicPr>
            <a:picLocks noChangeAspect="1"/>
          </p:cNvPicPr>
          <p:nvPr/>
        </p:nvPicPr>
        <p:blipFill>
          <a:blip r:embed="rId3">
            <a:extLst>
              <a:ext uri="{28A0092B-C50C-407E-A947-70E740481C1C}">
                <a14:useLocalDpi xmlns:a14="http://schemas.microsoft.com/office/drawing/2010/main"/>
              </a:ext>
            </a:extLst>
          </a:blip>
          <a:srcRect/>
          <a:stretch/>
        </p:blipFill>
        <p:spPr>
          <a:xfrm>
            <a:off x="0" y="0"/>
            <a:ext cx="12188388" cy="6858000"/>
          </a:xfrm>
          <a:prstGeom prst="rect">
            <a:avLst/>
          </a:prstGeom>
        </p:spPr>
      </p:pic>
      <p:pic>
        <p:nvPicPr>
          <p:cNvPr id="6" name="Afbeelding 5" descr="totem.png"/>
          <p:cNvPicPr>
            <a:picLocks noChangeAspect="1"/>
          </p:cNvPicPr>
          <p:nvPr/>
        </p:nvPicPr>
        <p:blipFill>
          <a:blip r:embed="rId4">
            <a:extLst>
              <a:ext uri="{28A0092B-C50C-407E-A947-70E740481C1C}">
                <a14:useLocalDpi xmlns:a14="http://schemas.microsoft.com/office/drawing/2010/main"/>
              </a:ext>
            </a:extLst>
          </a:blip>
          <a:stretch>
            <a:fillRect/>
          </a:stretch>
        </p:blipFill>
        <p:spPr>
          <a:xfrm rot="21245765">
            <a:off x="2398624" y="-238791"/>
            <a:ext cx="4761616" cy="7194450"/>
          </a:xfrm>
          <a:prstGeom prst="rect">
            <a:avLst/>
          </a:prstGeom>
        </p:spPr>
      </p:pic>
      <p:pic>
        <p:nvPicPr>
          <p:cNvPr id="7" name="Afbeelding 6" descr="LAD-logo-tekst.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882598" y="1622985"/>
            <a:ext cx="3866633" cy="4028431"/>
          </a:xfrm>
          <a:prstGeom prst="rect">
            <a:avLst/>
          </a:prstGeom>
        </p:spPr>
      </p:pic>
    </p:spTree>
    <p:extLst>
      <p:ext uri="{BB962C8B-B14F-4D97-AF65-F5344CB8AC3E}">
        <p14:creationId xmlns:p14="http://schemas.microsoft.com/office/powerpoint/2010/main" val="2402244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0"/>
          </p:nvPr>
        </p:nvSpPr>
        <p:spPr/>
        <p:txBody>
          <a:bodyPr/>
          <a:lstStyle/>
          <a:p>
            <a:fld id="{BD950E90-586B-4234-B893-150184682F3E}" type="slidenum">
              <a:rPr lang="nl-NL" smtClean="0">
                <a:solidFill>
                  <a:srgbClr val="000000"/>
                </a:solidFill>
              </a:rPr>
              <a:pPr/>
              <a:t>2</a:t>
            </a:fld>
            <a:endParaRPr lang="nl-NL">
              <a:solidFill>
                <a:srgbClr val="000000"/>
              </a:solidFill>
            </a:endParaRPr>
          </a:p>
        </p:txBody>
      </p:sp>
      <p:pic>
        <p:nvPicPr>
          <p:cNvPr id="6" name="Afbeelding 5" descr="lad-vervoer.png">
            <a:extLst>
              <a:ext uri="{FF2B5EF4-FFF2-40B4-BE49-F238E27FC236}">
                <a16:creationId xmlns:a16="http://schemas.microsoft.com/office/drawing/2014/main" id="{FDFCE1A9-1A12-F549-B8D1-9081D1D0DCB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4702" y="-435755"/>
            <a:ext cx="12188389" cy="6858000"/>
          </a:xfrm>
          <a:prstGeom prst="rect">
            <a:avLst/>
          </a:prstGeom>
        </p:spPr>
      </p:pic>
    </p:spTree>
    <p:extLst>
      <p:ext uri="{BB962C8B-B14F-4D97-AF65-F5344CB8AC3E}">
        <p14:creationId xmlns:p14="http://schemas.microsoft.com/office/powerpoint/2010/main" val="1307998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0"/>
          </p:nvPr>
        </p:nvSpPr>
        <p:spPr/>
        <p:txBody>
          <a:bodyPr/>
          <a:lstStyle/>
          <a:p>
            <a:fld id="{BD950E90-586B-4234-B893-150184682F3E}" type="slidenum">
              <a:rPr lang="nl-NL" smtClean="0">
                <a:solidFill>
                  <a:srgbClr val="000000"/>
                </a:solidFill>
              </a:rPr>
              <a:pPr/>
              <a:t>3</a:t>
            </a:fld>
            <a:endParaRPr lang="nl-NL">
              <a:solidFill>
                <a:srgbClr val="000000"/>
              </a:solidFill>
            </a:endParaRPr>
          </a:p>
        </p:txBody>
      </p:sp>
      <p:pic>
        <p:nvPicPr>
          <p:cNvPr id="3" name="Afbeelding 2">
            <a:extLst>
              <a:ext uri="{FF2B5EF4-FFF2-40B4-BE49-F238E27FC236}">
                <a16:creationId xmlns:a16="http://schemas.microsoft.com/office/drawing/2014/main" id="{47A98D92-C0A5-403D-B227-F289DFB7E049}"/>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1805" y="0"/>
            <a:ext cx="12188388" cy="6858000"/>
          </a:xfrm>
          <a:prstGeom prst="rect">
            <a:avLst/>
          </a:prstGeom>
        </p:spPr>
      </p:pic>
      <p:pic>
        <p:nvPicPr>
          <p:cNvPr id="5" name="Afbeelding 4" descr="LAD-logo-ppt.png">
            <a:extLst>
              <a:ext uri="{FF2B5EF4-FFF2-40B4-BE49-F238E27FC236}">
                <a16:creationId xmlns:a16="http://schemas.microsoft.com/office/drawing/2014/main" id="{421AE305-3D92-BF4E-9401-C8843B80C3D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320470" y="5267688"/>
            <a:ext cx="1577413" cy="1577413"/>
          </a:xfrm>
          <a:prstGeom prst="rect">
            <a:avLst/>
          </a:prstGeom>
        </p:spPr>
      </p:pic>
    </p:spTree>
    <p:extLst>
      <p:ext uri="{BB962C8B-B14F-4D97-AF65-F5344CB8AC3E}">
        <p14:creationId xmlns:p14="http://schemas.microsoft.com/office/powerpoint/2010/main" val="3689406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lad-ppt-bg-groen.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88389" cy="6858000"/>
          </a:xfrm>
          <a:prstGeom prst="rect">
            <a:avLst/>
          </a:prstGeom>
        </p:spPr>
      </p:pic>
      <p:pic>
        <p:nvPicPr>
          <p:cNvPr id="6" name="Afbeelding 5"/>
          <p:cNvPicPr>
            <a:picLocks noChangeAspect="1"/>
          </p:cNvPicPr>
          <p:nvPr/>
        </p:nvPicPr>
        <p:blipFill>
          <a:blip r:embed="rId4">
            <a:extLst>
              <a:ext uri="{28A0092B-C50C-407E-A947-70E740481C1C}">
                <a14:useLocalDpi xmlns:a14="http://schemas.microsoft.com/office/drawing/2010/main"/>
              </a:ext>
            </a:extLst>
          </a:blip>
          <a:srcRect/>
          <a:stretch/>
        </p:blipFill>
        <p:spPr>
          <a:xfrm>
            <a:off x="0" y="0"/>
            <a:ext cx="12188388" cy="6857999"/>
          </a:xfrm>
          <a:prstGeom prst="rect">
            <a:avLst/>
          </a:prstGeom>
        </p:spPr>
      </p:pic>
      <p:sp>
        <p:nvSpPr>
          <p:cNvPr id="4" name="Tijdelijke aanduiding voor dianummer 3"/>
          <p:cNvSpPr>
            <a:spLocks noGrp="1"/>
          </p:cNvSpPr>
          <p:nvPr>
            <p:ph type="sldNum" sz="quarter" idx="10"/>
          </p:nvPr>
        </p:nvSpPr>
        <p:spPr/>
        <p:txBody>
          <a:bodyPr/>
          <a:lstStyle/>
          <a:p>
            <a:fld id="{BD950E90-586B-4234-B893-150184682F3E}" type="slidenum">
              <a:rPr lang="nl-NL" smtClean="0">
                <a:solidFill>
                  <a:srgbClr val="000000"/>
                </a:solidFill>
              </a:rPr>
              <a:pPr/>
              <a:t>4</a:t>
            </a:fld>
            <a:endParaRPr lang="nl-NL">
              <a:solidFill>
                <a:srgbClr val="000000"/>
              </a:solidFill>
            </a:endParaRPr>
          </a:p>
        </p:txBody>
      </p:sp>
    </p:spTree>
    <p:extLst>
      <p:ext uri="{BB962C8B-B14F-4D97-AF65-F5344CB8AC3E}">
        <p14:creationId xmlns:p14="http://schemas.microsoft.com/office/powerpoint/2010/main" val="2238251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D6E91-60E4-F8B3-D792-AAC6310E626A}"/>
            </a:ext>
          </a:extLst>
        </p:cNvPr>
        <p:cNvGrpSpPr/>
        <p:nvPr/>
      </p:nvGrpSpPr>
      <p:grpSpPr>
        <a:xfrm>
          <a:off x="0" y="0"/>
          <a:ext cx="0" cy="0"/>
          <a:chOff x="0" y="0"/>
          <a:chExt cx="0" cy="0"/>
        </a:xfrm>
      </p:grpSpPr>
      <p:pic>
        <p:nvPicPr>
          <p:cNvPr id="3" name="Afbeelding 2" descr="Afbeelding met persoon, kleding, illustratie, schoeisel&#10;&#10;Door AI gegenereerde inhoud is mogelijk onjuist.">
            <a:extLst>
              <a:ext uri="{FF2B5EF4-FFF2-40B4-BE49-F238E27FC236}">
                <a16:creationId xmlns:a16="http://schemas.microsoft.com/office/drawing/2014/main" id="{22157C44-D474-3C0E-90C3-50096351B4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59693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0"/>
          </p:nvPr>
        </p:nvSpPr>
        <p:spPr/>
        <p:txBody>
          <a:bodyPr/>
          <a:lstStyle/>
          <a:p>
            <a:fld id="{BD950E90-586B-4234-B893-150184682F3E}" type="slidenum">
              <a:rPr lang="nl-NL" smtClean="0">
                <a:solidFill>
                  <a:srgbClr val="000000"/>
                </a:solidFill>
              </a:rPr>
              <a:pPr/>
              <a:t>6</a:t>
            </a:fld>
            <a:endParaRPr lang="nl-NL">
              <a:solidFill>
                <a:srgbClr val="000000"/>
              </a:solidFill>
            </a:endParaRPr>
          </a:p>
        </p:txBody>
      </p:sp>
      <p:pic>
        <p:nvPicPr>
          <p:cNvPr id="6" name="Afbeelding 5"/>
          <p:cNvPicPr>
            <a:picLocks noChangeAspect="1"/>
          </p:cNvPicPr>
          <p:nvPr/>
        </p:nvPicPr>
        <p:blipFill>
          <a:blip r:embed="rId3">
            <a:extLst>
              <a:ext uri="{28A0092B-C50C-407E-A947-70E740481C1C}">
                <a14:useLocalDpi xmlns:a14="http://schemas.microsoft.com/office/drawing/2010/main"/>
              </a:ext>
            </a:extLst>
          </a:blip>
          <a:srcRect/>
          <a:stretch/>
        </p:blipFill>
        <p:spPr>
          <a:xfrm>
            <a:off x="0" y="0"/>
            <a:ext cx="12188388" cy="6857999"/>
          </a:xfrm>
          <a:prstGeom prst="rect">
            <a:avLst/>
          </a:prstGeom>
        </p:spPr>
      </p:pic>
    </p:spTree>
    <p:extLst>
      <p:ext uri="{BB962C8B-B14F-4D97-AF65-F5344CB8AC3E}">
        <p14:creationId xmlns:p14="http://schemas.microsoft.com/office/powerpoint/2010/main" val="1209326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0"/>
          </p:nvPr>
        </p:nvSpPr>
        <p:spPr/>
        <p:txBody>
          <a:bodyPr/>
          <a:lstStyle/>
          <a:p>
            <a:pPr>
              <a:defRPr/>
            </a:pPr>
            <a:fld id="{BD950E90-586B-4234-B893-150184682F3E}" type="slidenum">
              <a:rPr lang="nl-NL">
                <a:solidFill>
                  <a:srgbClr val="000000"/>
                </a:solidFill>
                <a:latin typeface="Century Gothic"/>
              </a:rPr>
              <a:pPr>
                <a:defRPr/>
              </a:pPr>
              <a:t>7</a:t>
            </a:fld>
            <a:endParaRPr lang="nl-NL">
              <a:solidFill>
                <a:srgbClr val="000000"/>
              </a:solidFill>
              <a:latin typeface="Century Gothic"/>
            </a:endParaRPr>
          </a:p>
        </p:txBody>
      </p:sp>
      <p:pic>
        <p:nvPicPr>
          <p:cNvPr id="9" name="Afbeelding 8">
            <a:extLst>
              <a:ext uri="{FF2B5EF4-FFF2-40B4-BE49-F238E27FC236}">
                <a16:creationId xmlns:a16="http://schemas.microsoft.com/office/drawing/2014/main" id="{7F962508-9230-5E42-938B-2251647912B3}"/>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0" y="0"/>
            <a:ext cx="12188388" cy="6858000"/>
          </a:xfrm>
          <a:prstGeom prst="rect">
            <a:avLst/>
          </a:prstGeom>
        </p:spPr>
      </p:pic>
      <p:pic>
        <p:nvPicPr>
          <p:cNvPr id="8" name="Afbeelding 7">
            <a:extLst>
              <a:ext uri="{FF2B5EF4-FFF2-40B4-BE49-F238E27FC236}">
                <a16:creationId xmlns:a16="http://schemas.microsoft.com/office/drawing/2014/main" id="{023215D5-6B1A-05F6-77E4-6C33E37194DA}"/>
              </a:ext>
            </a:extLst>
          </p:cNvPr>
          <p:cNvPicPr>
            <a:picLocks noChangeAspect="1"/>
          </p:cNvPicPr>
          <p:nvPr/>
        </p:nvPicPr>
        <p:blipFill>
          <a:blip r:embed="rId4"/>
          <a:stretch>
            <a:fillRect/>
          </a:stretch>
        </p:blipFill>
        <p:spPr>
          <a:xfrm>
            <a:off x="1820809" y="407408"/>
            <a:ext cx="8550381" cy="6043184"/>
          </a:xfrm>
          <a:prstGeom prst="rect">
            <a:avLst/>
          </a:prstGeom>
          <a:ln>
            <a:solidFill>
              <a:schemeClr val="accent2"/>
            </a:solidFill>
          </a:ln>
        </p:spPr>
      </p:pic>
    </p:spTree>
    <p:extLst>
      <p:ext uri="{BB962C8B-B14F-4D97-AF65-F5344CB8AC3E}">
        <p14:creationId xmlns:p14="http://schemas.microsoft.com/office/powerpoint/2010/main" val="3152144466"/>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5f917dd-da14-401d-ab25-11dd8c2d53b0">
      <Terms xmlns="http://schemas.microsoft.com/office/infopath/2007/PartnerControls"/>
    </lcf76f155ced4ddcb4097134ff3c332f>
    <TaxCatchAll xmlns="2d2cb9a1-d63c-4129-b0a2-99297480697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59286A5A55018418508ACD4CD14C7FC" ma:contentTypeVersion="13" ma:contentTypeDescription="Een nieuw document maken." ma:contentTypeScope="" ma:versionID="c40073beb01a8bd0d9bd3de3d0fe8bfb">
  <xsd:schema xmlns:xsd="http://www.w3.org/2001/XMLSchema" xmlns:xs="http://www.w3.org/2001/XMLSchema" xmlns:p="http://schemas.microsoft.com/office/2006/metadata/properties" xmlns:ns2="b5f917dd-da14-401d-ab25-11dd8c2d53b0" xmlns:ns3="2d2cb9a1-d63c-4129-b0a2-99297480697f" targetNamespace="http://schemas.microsoft.com/office/2006/metadata/properties" ma:root="true" ma:fieldsID="1444e842fe5a460c2c06e131335c8450" ns2:_="" ns3:_="">
    <xsd:import namespace="b5f917dd-da14-401d-ab25-11dd8c2d53b0"/>
    <xsd:import namespace="2d2cb9a1-d63c-4129-b0a2-99297480697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f917dd-da14-401d-ab25-11dd8c2d53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Afbeeldingtags" ma:readOnly="false" ma:fieldId="{5cf76f15-5ced-4ddc-b409-7134ff3c332f}" ma:taxonomyMulti="true" ma:sspId="99313ff7-2d74-48b8-b545-204b0c2d7984"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d2cb9a1-d63c-4129-b0a2-99297480697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7e608868-d8c4-44ff-9620-eaaf35e7a772}" ma:internalName="TaxCatchAll" ma:showField="CatchAllData" ma:web="2d2cb9a1-d63c-4129-b0a2-99297480697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D19AFC3-2B05-4320-A7C5-16B02E21E545}">
  <ds:schemaRefs>
    <ds:schemaRef ds:uri="http://schemas.microsoft.com/office/2006/metadata/properties"/>
    <ds:schemaRef ds:uri="http://schemas.microsoft.com/office/infopath/2007/PartnerControls"/>
    <ds:schemaRef ds:uri="03209535-73d3-44a1-a31e-fc873db7f52e"/>
    <ds:schemaRef ds:uri="fbca739f-6f0f-4725-9371-9444bc08159f"/>
    <ds:schemaRef ds:uri="b5f917dd-da14-401d-ab25-11dd8c2d53b0"/>
    <ds:schemaRef ds:uri="2d2cb9a1-d63c-4129-b0a2-99297480697f"/>
  </ds:schemaRefs>
</ds:datastoreItem>
</file>

<file path=customXml/itemProps2.xml><?xml version="1.0" encoding="utf-8"?>
<ds:datastoreItem xmlns:ds="http://schemas.openxmlformats.org/officeDocument/2006/customXml" ds:itemID="{A936BB2E-F407-45DB-8C34-17BA311CCB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f917dd-da14-401d-ab25-11dd8c2d53b0"/>
    <ds:schemaRef ds:uri="2d2cb9a1-d63c-4129-b0a2-9929748069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9EA64F5-B4BE-4E2B-94EB-491DD5377FA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1155</TotalTime>
  <Words>884</Words>
  <Application>Microsoft Office PowerPoint</Application>
  <PresentationFormat>Breedbeeld</PresentationFormat>
  <Paragraphs>86</Paragraphs>
  <Slides>7</Slides>
  <Notes>7</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7</vt:i4>
      </vt:variant>
    </vt:vector>
  </HeadingPairs>
  <TitlesOfParts>
    <vt:vector size="12" baseType="lpstr">
      <vt:lpstr>Arial</vt:lpstr>
      <vt:lpstr>Calibri</vt:lpstr>
      <vt:lpstr>Calibri Light</vt:lpstr>
      <vt:lpstr>Century Gothic</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Kiki Schenkels</dc:creator>
  <cp:lastModifiedBy>Tess Nordsiek | Invior</cp:lastModifiedBy>
  <cp:revision>17</cp:revision>
  <dcterms:created xsi:type="dcterms:W3CDTF">2020-08-26T14:31:04Z</dcterms:created>
  <dcterms:modified xsi:type="dcterms:W3CDTF">2026-09-29T12:47:36Z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10200</vt:r8>
  </property>
  <property fmtid="{D5CDD505-2E9C-101B-9397-08002B2CF9AE}" pid="3" name="MediaServiceImageTags">
    <vt:lpwstr/>
  </property>
  <property fmtid="{D5CDD505-2E9C-101B-9397-08002B2CF9AE}" pid="4" name="ContentTypeId">
    <vt:lpwstr>0x010100459286A5A55018418508ACD4CD14C7FC</vt:lpwstr>
  </property>
</Properties>
</file>