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7" r:id="rId5"/>
    <p:sldId id="275" r:id="rId6"/>
    <p:sldId id="272" r:id="rId7"/>
    <p:sldId id="276" r:id="rId8"/>
    <p:sldId id="273" r:id="rId9"/>
    <p:sldId id="265" r:id="rId10"/>
    <p:sldId id="280" r:id="rId11"/>
    <p:sldId id="278"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D8E26-C6F3-4CEA-8591-BCF12A2873A8}" v="1" dt="2022-08-17T11:58:21.154"/>
    <p1510:client id="{42DE901C-C1A0-4E2A-A300-B47E67A9E9D2}" v="1" dt="2022-08-18T09:34:52.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autoAdjust="0"/>
    <p:restoredTop sz="59796" autoAdjust="0"/>
  </p:normalViewPr>
  <p:slideViewPr>
    <p:cSldViewPr snapToGrid="0">
      <p:cViewPr>
        <p:scale>
          <a:sx n="85" d="100"/>
          <a:sy n="85" d="100"/>
        </p:scale>
        <p:origin x="3064"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bi Gonçalves" userId="234a4410-8d56-4a48-a00b-b06c713d8c99" providerId="ADAL" clId="{527FFFC1-A15A-4659-91C2-AB7097301F8A}"/>
    <pc:docChg chg="addSld delSld modSld">
      <pc:chgData name="Bibi Gonçalves" userId="234a4410-8d56-4a48-a00b-b06c713d8c99" providerId="ADAL" clId="{527FFFC1-A15A-4659-91C2-AB7097301F8A}" dt="2021-10-19T10:15:11.704" v="1"/>
      <pc:docMkLst>
        <pc:docMk/>
      </pc:docMkLst>
      <pc:sldChg chg="add del">
        <pc:chgData name="Bibi Gonçalves" userId="234a4410-8d56-4a48-a00b-b06c713d8c99" providerId="ADAL" clId="{527FFFC1-A15A-4659-91C2-AB7097301F8A}" dt="2021-10-19T10:15:11.704" v="1"/>
        <pc:sldMkLst>
          <pc:docMk/>
          <pc:sldMk cId="361930395" sldId="278"/>
        </pc:sldMkLst>
      </pc:sldChg>
    </pc:docChg>
  </pc:docChgLst>
  <pc:docChgLst>
    <pc:chgData name="Julius de Baaij" userId="db7adda1-e69c-44e8-8473-4d8fe7a8e671" providerId="ADAL" clId="{16CD8E26-C6F3-4CEA-8591-BCF12A2873A8}"/>
    <pc:docChg chg="addSld modSld">
      <pc:chgData name="Julius de Baaij" userId="db7adda1-e69c-44e8-8473-4d8fe7a8e671" providerId="ADAL" clId="{16CD8E26-C6F3-4CEA-8591-BCF12A2873A8}" dt="2022-08-18T08:09:39.345" v="319" actId="20577"/>
      <pc:docMkLst>
        <pc:docMk/>
      </pc:docMkLst>
      <pc:sldChg chg="modSp mod">
        <pc:chgData name="Julius de Baaij" userId="db7adda1-e69c-44e8-8473-4d8fe7a8e671" providerId="ADAL" clId="{16CD8E26-C6F3-4CEA-8591-BCF12A2873A8}" dt="2022-08-16T14:58:27.864" v="1" actId="1076"/>
        <pc:sldMkLst>
          <pc:docMk/>
          <pc:sldMk cId="3008174106" sldId="273"/>
        </pc:sldMkLst>
        <pc:picChg chg="mod">
          <ac:chgData name="Julius de Baaij" userId="db7adda1-e69c-44e8-8473-4d8fe7a8e671" providerId="ADAL" clId="{16CD8E26-C6F3-4CEA-8591-BCF12A2873A8}" dt="2022-08-16T14:58:27.864" v="1" actId="1076"/>
          <ac:picMkLst>
            <pc:docMk/>
            <pc:sldMk cId="3008174106" sldId="273"/>
            <ac:picMk id="6" creationId="{00000000-0000-0000-0000-000000000000}"/>
          </ac:picMkLst>
        </pc:picChg>
      </pc:sldChg>
      <pc:sldChg chg="add modNotesTx">
        <pc:chgData name="Julius de Baaij" userId="db7adda1-e69c-44e8-8473-4d8fe7a8e671" providerId="ADAL" clId="{16CD8E26-C6F3-4CEA-8591-BCF12A2873A8}" dt="2022-08-18T08:09:39.345" v="319" actId="20577"/>
        <pc:sldMkLst>
          <pc:docMk/>
          <pc:sldMk cId="3350799093" sldId="277"/>
        </pc:sldMkLst>
      </pc:sldChg>
    </pc:docChg>
  </pc:docChgLst>
  <pc:docChgLst>
    <pc:chgData name="Bibi Gonçalves" userId="234a4410-8d56-4a48-a00b-b06c713d8c99" providerId="ADAL" clId="{C41CF6C4-C9A3-4429-859F-99480DA55C0E}"/>
    <pc:docChg chg="delSld">
      <pc:chgData name="Bibi Gonçalves" userId="234a4410-8d56-4a48-a00b-b06c713d8c99" providerId="ADAL" clId="{C41CF6C4-C9A3-4429-859F-99480DA55C0E}" dt="2021-10-19T10:16:28.205" v="0" actId="47"/>
      <pc:docMkLst>
        <pc:docMk/>
      </pc:docMkLst>
      <pc:sldChg chg="del">
        <pc:chgData name="Bibi Gonçalves" userId="234a4410-8d56-4a48-a00b-b06c713d8c99" providerId="ADAL" clId="{C41CF6C4-C9A3-4429-859F-99480DA55C0E}" dt="2021-10-19T10:16:28.205" v="0" actId="47"/>
        <pc:sldMkLst>
          <pc:docMk/>
          <pc:sldMk cId="3350799093" sldId="277"/>
        </pc:sldMkLst>
      </pc:sldChg>
    </pc:docChg>
  </pc:docChgLst>
  <pc:docChgLst>
    <pc:chgData name="Julius de Baaij" userId="db7adda1-e69c-44e8-8473-4d8fe7a8e671" providerId="ADAL" clId="{42DE901C-C1A0-4E2A-A300-B47E67A9E9D2}"/>
    <pc:docChg chg="modSld sldOrd">
      <pc:chgData name="Julius de Baaij" userId="db7adda1-e69c-44e8-8473-4d8fe7a8e671" providerId="ADAL" clId="{42DE901C-C1A0-4E2A-A300-B47E67A9E9D2}" dt="2022-08-18T09:35:05.370" v="116" actId="20577"/>
      <pc:docMkLst>
        <pc:docMk/>
      </pc:docMkLst>
      <pc:sldChg chg="ord modNotesTx">
        <pc:chgData name="Julius de Baaij" userId="db7adda1-e69c-44e8-8473-4d8fe7a8e671" providerId="ADAL" clId="{42DE901C-C1A0-4E2A-A300-B47E67A9E9D2}" dt="2022-08-18T09:35:05.370" v="116" actId="20577"/>
        <pc:sldMkLst>
          <pc:docMk/>
          <pc:sldMk cId="3350799093" sldId="277"/>
        </pc:sldMkLst>
      </pc:sldChg>
    </pc:docChg>
  </pc:docChgLst>
  <pc:docChgLst>
    <pc:chgData name="Bibi Gonçalves" userId="234a4410-8d56-4a48-a00b-b06c713d8c99" providerId="ADAL" clId="{E6931460-8F26-4A5B-A780-C57E1441C028}"/>
    <pc:docChg chg="modSld">
      <pc:chgData name="Bibi Gonçalves" userId="234a4410-8d56-4a48-a00b-b06c713d8c99" providerId="ADAL" clId="{E6931460-8F26-4A5B-A780-C57E1441C028}" dt="2022-03-16T10:18:07.531" v="20" actId="20577"/>
      <pc:docMkLst>
        <pc:docMk/>
      </pc:docMkLst>
      <pc:sldChg chg="modNotesTx">
        <pc:chgData name="Bibi Gonçalves" userId="234a4410-8d56-4a48-a00b-b06c713d8c99" providerId="ADAL" clId="{E6931460-8F26-4A5B-A780-C57E1441C028}" dt="2022-03-16T10:18:07.531" v="20" actId="20577"/>
        <pc:sldMkLst>
          <pc:docMk/>
          <pc:sldMk cId="2238251867"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C61F9-DDFB-4370-BC04-EE95857AFAE8}" type="datetimeFigureOut">
              <a:rPr lang="nl-NL" smtClean="0"/>
              <a:t>01-09-2022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90E4B-C5BE-45A9-A502-76408E1D0928}" type="slidenum">
              <a:rPr lang="nl-NL" smtClean="0"/>
              <a:t>‹nr.›</a:t>
            </a:fld>
            <a:endParaRPr lang="nl-NL"/>
          </a:p>
        </p:txBody>
      </p:sp>
    </p:spTree>
    <p:extLst>
      <p:ext uri="{BB962C8B-B14F-4D97-AF65-F5344CB8AC3E}">
        <p14:creationId xmlns:p14="http://schemas.microsoft.com/office/powerpoint/2010/main" val="3210133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227013" y="811213"/>
            <a:ext cx="7208838" cy="4056062"/>
          </a:xfrm>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i="0" baseline="0" dirty="0">
                <a:solidFill>
                  <a:srgbClr val="FF0000"/>
                </a:solidFill>
              </a:rPr>
              <a:t>Intro: presentatie beginnen met iets spannends dat je hebt meegemaakt onderweg, die ochtend.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NL" b="1" i="0" baseline="0" dirty="0">
                <a:solidFill>
                  <a:srgbClr val="FF0000"/>
                </a:solidFill>
              </a:rPr>
              <a:t>Groep 1-2-3: </a:t>
            </a:r>
            <a:r>
              <a:rPr lang="nl-NL" i="0" baseline="0" dirty="0" err="1">
                <a:solidFill>
                  <a:srgbClr val="FF0000"/>
                </a:solidFill>
              </a:rPr>
              <a:t>Moedereend</a:t>
            </a:r>
            <a:r>
              <a:rPr lang="nl-NL" i="0" baseline="0" dirty="0">
                <a:solidFill>
                  <a:srgbClr val="FF0000"/>
                </a:solidFill>
              </a:rPr>
              <a:t> zien oversteken, met allemaal kleine eendjes achter haar aan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NL" b="1" i="0" baseline="0" dirty="0">
                <a:solidFill>
                  <a:srgbClr val="FF0000"/>
                </a:solidFill>
              </a:rPr>
              <a:t>‘Stoerder voorbeeld’ voor groep 4-5: </a:t>
            </a:r>
            <a:r>
              <a:rPr lang="nl-NL" b="0" i="0" baseline="0" dirty="0">
                <a:solidFill>
                  <a:srgbClr val="FF0000"/>
                </a:solidFill>
              </a:rPr>
              <a:t>grote hond gezien die heel hard kon rennen en zelfs het water in dook om een stok op te halen!</a:t>
            </a:r>
            <a:endParaRPr lang="nl-NL" b="1" i="0" baseline="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i="0" baseline="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i="0" baseline="0" dirty="0">
                <a:solidFill>
                  <a:srgbClr val="FF0000"/>
                </a:solidFill>
              </a:rPr>
              <a:t>Wie heeft er ook wel eens iets leuks en spannends meegemaakt op weg naar school?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NL" i="0" baseline="0" dirty="0">
                <a:solidFill>
                  <a:srgbClr val="FF0000"/>
                </a:solidFill>
              </a:rPr>
              <a:t>Een kind iets laten vertellen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i="0" baseline="0" dirty="0">
                <a:solidFill>
                  <a:srgbClr val="FF0000"/>
                </a:solidFill>
              </a:rPr>
              <a:t>Wij gaan het vandaag met jullie hebben over leuke dingen meemaken als je naar school komt.</a:t>
            </a:r>
          </a:p>
          <a:p>
            <a:pPr marL="171450" indent="-171450">
              <a:buFontTx/>
              <a:buChar char="-"/>
            </a:pPr>
            <a:endParaRPr lang="nl-NL" dirty="0"/>
          </a:p>
          <a:p>
            <a:pPr marL="171450" indent="-171450">
              <a:buFontTx/>
              <a:buChar char="-"/>
            </a:pPr>
            <a:r>
              <a:rPr lang="nl-NL" dirty="0"/>
              <a:t>Kijk allemaal maar even naar dit plaatje. Wat zie je allemaal?</a:t>
            </a:r>
          </a:p>
          <a:p>
            <a:pPr marL="628650" lvl="1" indent="-171450">
              <a:buFontTx/>
              <a:buChar char="-"/>
            </a:pPr>
            <a:r>
              <a:rPr lang="nl-NL" dirty="0"/>
              <a:t>Mogelijke antwoorden:</a:t>
            </a:r>
            <a:r>
              <a:rPr lang="nl-NL" baseline="0" dirty="0"/>
              <a:t> </a:t>
            </a:r>
          </a:p>
          <a:p>
            <a:pPr marL="1085850" lvl="2" indent="-171450">
              <a:buFontTx/>
              <a:buChar char="-"/>
            </a:pPr>
            <a:r>
              <a:rPr lang="nl-NL" baseline="0" dirty="0"/>
              <a:t>Vogel, beer, kat, klok, etc.</a:t>
            </a:r>
          </a:p>
          <a:p>
            <a:pPr marL="628650" lvl="1" indent="-171450">
              <a:buFontTx/>
              <a:buChar char="-"/>
            </a:pPr>
            <a:r>
              <a:rPr lang="nl-NL" baseline="0" dirty="0"/>
              <a:t>KINDEREN ZELF LATEN VERTELLEN</a:t>
            </a:r>
          </a:p>
          <a:p>
            <a:pPr marL="1085850" lvl="2" indent="-171450">
              <a:buFontTx/>
              <a:buChar char="-"/>
            </a:pPr>
            <a:r>
              <a:rPr lang="nl-NL" baseline="0" dirty="0"/>
              <a:t>Wel sturen in de vorm van: wat zie je bovenin? En wat zie je hier?</a:t>
            </a:r>
          </a:p>
          <a:p>
            <a:pPr marL="171450" indent="-171450">
              <a:buFontTx/>
              <a:buChar char="-"/>
            </a:pPr>
            <a:endParaRPr lang="nl-NL" baseline="0" dirty="0"/>
          </a:p>
          <a:p>
            <a:endParaRPr lang="nl-NL" altLang="nl-NL" dirty="0"/>
          </a:p>
        </p:txBody>
      </p:sp>
    </p:spTree>
    <p:extLst>
      <p:ext uri="{BB962C8B-B14F-4D97-AF65-F5344CB8AC3E}">
        <p14:creationId xmlns:p14="http://schemas.microsoft.com/office/powerpoint/2010/main" val="21587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aseline="0" dirty="0"/>
              <a:t>Je schoenen die heb je nodig als je naar school loopt. Wie gaat er altijd lopend naar school? </a:t>
            </a:r>
            <a:r>
              <a:rPr lang="nl-NL" dirty="0"/>
              <a:t>(vingers omhoog)</a:t>
            </a:r>
            <a:endParaRPr lang="nl-NL"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aseline="0" dirty="0"/>
              <a:t>En wie gaat er altijd met de fiets? Achterop bij papa of mama, of misschien al zelf. </a:t>
            </a:r>
            <a:r>
              <a:rPr lang="nl-NL" dirty="0"/>
              <a:t>(vingers omhoog)</a:t>
            </a:r>
            <a:endParaRPr lang="nl-NL" baseline="0" dirty="0"/>
          </a:p>
          <a:p>
            <a:pPr marL="171450" indent="-171450">
              <a:buFontTx/>
              <a:buChar char="-"/>
            </a:pPr>
            <a:r>
              <a:rPr lang="nl-NL" dirty="0"/>
              <a:t>En wie gaat er altijd met de auto? (vingers omhoog)</a:t>
            </a:r>
          </a:p>
          <a:p>
            <a:pPr marL="171450" indent="-171450">
              <a:buFontTx/>
              <a:buChar char="-"/>
            </a:pPr>
            <a:endParaRPr lang="nl-NL" dirty="0"/>
          </a:p>
          <a:p>
            <a:pPr marL="0" indent="0">
              <a:buFontTx/>
              <a:buNone/>
            </a:pPr>
            <a:r>
              <a:rPr lang="nl-NL" dirty="0"/>
              <a:t>Gaan jullie ook wel eens anders? </a:t>
            </a:r>
          </a:p>
          <a:p>
            <a:pPr marL="0" indent="0">
              <a:buFontTx/>
              <a:buNone/>
            </a:pPr>
            <a:endParaRPr lang="nl-NL" dirty="0"/>
          </a:p>
          <a:p>
            <a:pPr marL="0" indent="0">
              <a:buFontTx/>
              <a:buNone/>
            </a:pPr>
            <a:r>
              <a:rPr lang="nl-NL" dirty="0"/>
              <a:t>Anders kan heel leuk zijn. Kijk maar...</a:t>
            </a:r>
          </a:p>
          <a:p>
            <a:pPr marL="171450" indent="-171450">
              <a:buFontTx/>
              <a:buChar char="-"/>
            </a:pPr>
            <a:endParaRPr lang="nl-NL" dirty="0"/>
          </a:p>
          <a:p>
            <a:pPr marL="171450" indent="-171450">
              <a:buFontTx/>
              <a:buChar char="-"/>
            </a:pPr>
            <a:r>
              <a:rPr lang="nl-NL" baseline="0" dirty="0"/>
              <a:t>Vinden jullie ook dat het heel leuk is om soms anders naar school te gaan? Dan wordt het een speciale dag.</a:t>
            </a:r>
          </a:p>
          <a:p>
            <a:pPr marL="628650" lvl="1" indent="-171450">
              <a:buFontTx/>
              <a:buChar char="-"/>
            </a:pPr>
            <a:endParaRPr lang="nl-NL" baseline="0" dirty="0"/>
          </a:p>
          <a:p>
            <a:pPr marL="171450" lvl="0" indent="-171450">
              <a:buFontTx/>
              <a:buChar char="-"/>
            </a:pPr>
            <a:r>
              <a:rPr lang="nl-NL" baseline="0" dirty="0"/>
              <a:t>Nu weer aan hen vragen: gaan jullie ook wel eens anders? En wat doe je dan?</a:t>
            </a:r>
          </a:p>
          <a:p>
            <a:pPr marL="628650" lvl="1" indent="-171450">
              <a:buFontTx/>
              <a:buChar char="-"/>
            </a:pPr>
            <a:endParaRPr lang="nl-NL" baseline="0" dirty="0"/>
          </a:p>
          <a:p>
            <a:pPr marL="628650" lvl="1" indent="-171450">
              <a:buFontTx/>
              <a:buChar char="-"/>
            </a:pPr>
            <a:endParaRPr lang="nl-NL" baseline="0" dirty="0"/>
          </a:p>
          <a:p>
            <a:pPr marL="171450" indent="-171450">
              <a:buFontTx/>
              <a:buChar char="-"/>
            </a:pPr>
            <a:endParaRPr lang="nl-NL" baseline="0" dirty="0"/>
          </a:p>
        </p:txBody>
      </p:sp>
      <p:sp>
        <p:nvSpPr>
          <p:cNvPr id="4" name="Tijdelijke aanduiding voor dianummer 3"/>
          <p:cNvSpPr>
            <a:spLocks noGrp="1"/>
          </p:cNvSpPr>
          <p:nvPr>
            <p:ph type="sldNum" sz="quarter" idx="10"/>
          </p:nvPr>
        </p:nvSpPr>
        <p:spPr/>
        <p:txBody>
          <a:bodyPr/>
          <a:lstStyle/>
          <a:p>
            <a:fld id="{82E06C88-F370-4737-B766-6943C7B77453}" type="slidenum">
              <a:rPr lang="nl-NL" smtClean="0"/>
              <a:t>2</a:t>
            </a:fld>
            <a:endParaRPr lang="nl-NL"/>
          </a:p>
        </p:txBody>
      </p:sp>
    </p:spTree>
    <p:extLst>
      <p:ext uri="{BB962C8B-B14F-4D97-AF65-F5344CB8AC3E}">
        <p14:creationId xmlns:p14="http://schemas.microsoft.com/office/powerpoint/2010/main" val="122378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Op een speciale dag is het ook anders. Bijvoorbeeld in de winter, als je een sneeuwpop kunt bouwen, of in de lente als je paaseieren buiten kunt zoeken. </a:t>
            </a:r>
          </a:p>
          <a:p>
            <a:pPr marL="171450" indent="-171450">
              <a:buFontTx/>
              <a:buChar char="-"/>
            </a:pPr>
            <a:endParaRPr lang="nl-NL" dirty="0"/>
          </a:p>
          <a:p>
            <a:pPr marL="171450" indent="-171450">
              <a:buFontTx/>
              <a:buChar char="-"/>
            </a:pPr>
            <a:r>
              <a:rPr lang="nl-NL" dirty="0"/>
              <a:t>En in de zomer?</a:t>
            </a:r>
          </a:p>
          <a:p>
            <a:pPr marL="171450" indent="-171450">
              <a:buFontTx/>
              <a:buChar char="-"/>
            </a:pPr>
            <a:r>
              <a:rPr lang="nl-NL" dirty="0"/>
              <a:t>Is het dan ook anders?</a:t>
            </a:r>
          </a:p>
          <a:p>
            <a:pPr marL="628650" lvl="1" indent="-171450">
              <a:buFontTx/>
              <a:buChar char="-"/>
            </a:pPr>
            <a:r>
              <a:rPr lang="nl-NL" dirty="0"/>
              <a:t>Wat is er dan allemaal anders en speciaal?</a:t>
            </a:r>
          </a:p>
          <a:p>
            <a:pPr marL="1085850" lvl="2" indent="-171450">
              <a:buFontTx/>
              <a:buChar char="-"/>
            </a:pPr>
            <a:r>
              <a:rPr lang="nl-NL" dirty="0"/>
              <a:t>Paar kinderen de beurt laten geven</a:t>
            </a:r>
          </a:p>
          <a:p>
            <a:pPr marL="1085850" lvl="2" indent="-171450">
              <a:buFontTx/>
              <a:buChar char="-"/>
            </a:pPr>
            <a:endParaRPr lang="nl-NL" dirty="0"/>
          </a:p>
          <a:p>
            <a:pPr marL="171450" lvl="0" indent="-171450">
              <a:buFontTx/>
              <a:buChar char="-"/>
            </a:pPr>
            <a:r>
              <a:rPr lang="nl-NL" dirty="0"/>
              <a:t>Dus anders is leuk! </a:t>
            </a:r>
          </a:p>
          <a:p>
            <a:pPr marL="171450" lvl="0" indent="-171450">
              <a:buFontTx/>
              <a:buChar char="-"/>
            </a:pPr>
            <a:endParaRPr lang="nl-NL" dirty="0"/>
          </a:p>
          <a:p>
            <a:pPr marL="171450" lvl="0" indent="-171450">
              <a:buFontTx/>
              <a:buChar char="-"/>
            </a:pPr>
            <a:r>
              <a:rPr lang="nl-NL" dirty="0"/>
              <a:t>En dat</a:t>
            </a:r>
            <a:r>
              <a:rPr lang="nl-NL" baseline="0" dirty="0"/>
              <a:t> is dus ook zo, als je anders naar school gaat.</a:t>
            </a:r>
            <a:endParaRPr lang="nl-NL" dirty="0"/>
          </a:p>
        </p:txBody>
      </p:sp>
      <p:sp>
        <p:nvSpPr>
          <p:cNvPr id="4" name="Tijdelijke aanduiding voor dianummer 3"/>
          <p:cNvSpPr>
            <a:spLocks noGrp="1"/>
          </p:cNvSpPr>
          <p:nvPr>
            <p:ph type="sldNum" sz="quarter" idx="10"/>
          </p:nvPr>
        </p:nvSpPr>
        <p:spPr/>
        <p:txBody>
          <a:bodyPr/>
          <a:lstStyle/>
          <a:p>
            <a:fld id="{82E06C88-F370-4737-B766-6943C7B77453}" type="slidenum">
              <a:rPr lang="nl-NL" smtClean="0"/>
              <a:t>3</a:t>
            </a:fld>
            <a:endParaRPr lang="nl-NL"/>
          </a:p>
        </p:txBody>
      </p:sp>
    </p:spTree>
    <p:extLst>
      <p:ext uri="{BB962C8B-B14F-4D97-AF65-F5344CB8AC3E}">
        <p14:creationId xmlns:p14="http://schemas.microsoft.com/office/powerpoint/2010/main" val="345682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Wij moeten hen overtuigen dat het heel leuk is om soms anders naar school te gaan</a:t>
            </a:r>
          </a:p>
          <a:p>
            <a:pPr marL="171450" lvl="0" indent="-171450">
              <a:buFontTx/>
              <a:buChar char="-"/>
            </a:pPr>
            <a:r>
              <a:rPr lang="nl-NL" baseline="0" dirty="0"/>
              <a:t>Presentator 1: vroeger, toen IK klein was, gingen we vaak met de auto naar school. Maar soms mocht ik fietsen en dan zag ik onderweg allemaal leuke dieren, zoals vogels, honden en eekhoorns.</a:t>
            </a:r>
          </a:p>
          <a:p>
            <a:pPr marL="171450" lvl="0" indent="-171450">
              <a:buFontTx/>
              <a:buChar char="-"/>
            </a:pPr>
            <a:r>
              <a:rPr lang="nl-NL" baseline="0" dirty="0"/>
              <a:t>Presentator 2: En ik ging altijd met de fiets, maar soms mocht ik met een vriend(</a:t>
            </a:r>
            <a:r>
              <a:rPr lang="nl-NL" baseline="0" dirty="0" err="1"/>
              <a:t>innet</a:t>
            </a:r>
            <a:r>
              <a:rPr lang="nl-NL" baseline="0" dirty="0"/>
              <a:t>)je meelopen. Dan gingen we altijd hele leuke dingen doen onderweg, zoals hinkelen, voordat we naar school gingen.</a:t>
            </a:r>
          </a:p>
          <a:p>
            <a:pPr marL="0" indent="0">
              <a:buFontTx/>
              <a:buNone/>
            </a:pPr>
            <a:endParaRPr lang="nl-NL" b="1" dirty="0"/>
          </a:p>
          <a:p>
            <a:pPr marL="0" indent="0">
              <a:buFontTx/>
              <a:buNone/>
            </a:pPr>
            <a:r>
              <a:rPr lang="nl-NL" b="0" dirty="0"/>
              <a:t>Weten jullie nog iets</a:t>
            </a:r>
            <a:r>
              <a:rPr lang="nl-NL" b="0" baseline="0" dirty="0"/>
              <a:t> om het anders </a:t>
            </a:r>
            <a:r>
              <a:rPr lang="nl-NL" b="1" baseline="0" dirty="0"/>
              <a:t>te doen</a:t>
            </a:r>
            <a:r>
              <a:rPr lang="nl-NL" b="0" baseline="0" dirty="0"/>
              <a:t>, wanneer je naar school gaat?</a:t>
            </a:r>
          </a:p>
          <a:p>
            <a:pPr marL="0" indent="0">
              <a:buFontTx/>
              <a:buNone/>
            </a:pPr>
            <a:endParaRPr lang="nl-NL" b="0" baseline="0" dirty="0"/>
          </a:p>
          <a:p>
            <a:pPr marL="0" indent="0">
              <a:buFontTx/>
              <a:buNone/>
            </a:pPr>
            <a:r>
              <a:rPr lang="nl-NL" b="0" baseline="0" dirty="0"/>
              <a:t>....</a:t>
            </a:r>
            <a:endParaRPr lang="nl-NL" b="0" dirty="0"/>
          </a:p>
          <a:p>
            <a:pPr marL="0" indent="0">
              <a:buFontTx/>
              <a:buNone/>
            </a:pPr>
            <a:endParaRPr lang="nl-NL" b="1" dirty="0"/>
          </a:p>
          <a:p>
            <a:pPr marL="0" indent="0">
              <a:buFontTx/>
              <a:buNone/>
            </a:pPr>
            <a:r>
              <a:rPr lang="nl-NL" b="0" dirty="0"/>
              <a:t>Kijk, deze kinderen gaan</a:t>
            </a:r>
            <a:r>
              <a:rPr lang="nl-NL" b="0" baseline="0" dirty="0"/>
              <a:t> ook anders naar school. </a:t>
            </a:r>
            <a:r>
              <a:rPr lang="nl-NL" baseline="0" dirty="0"/>
              <a:t>Onderweg doen ze dan allerlei leuke dingen. Zo hebben ze met hun papa en mama </a:t>
            </a:r>
            <a:r>
              <a:rPr lang="nl-NL" b="1" baseline="0" dirty="0"/>
              <a:t>(wijs aan [arm rechtsonder is van papa Martijn]) </a:t>
            </a:r>
            <a:r>
              <a:rPr lang="nl-NL" b="0" baseline="0" dirty="0"/>
              <a:t>afgesproken dat ze op Lekker Anders Dag onderweg even mogen spelen.</a:t>
            </a:r>
          </a:p>
          <a:p>
            <a:pPr marL="628650" lvl="1" indent="-171450">
              <a:buFontTx/>
              <a:buChar char="-"/>
            </a:pPr>
            <a:r>
              <a:rPr lang="nl-NL" b="0" baseline="0" dirty="0"/>
              <a:t>Als ze langs de speeltuin komen mogen ze 3x van de glijbaan.</a:t>
            </a:r>
          </a:p>
          <a:p>
            <a:pPr marL="628650" lvl="1" indent="-171450">
              <a:buFontTx/>
              <a:buChar char="-"/>
            </a:pPr>
            <a:r>
              <a:rPr lang="nl-NL" b="0" baseline="0" dirty="0"/>
              <a:t>Daarna fietsen ze door naar school.</a:t>
            </a:r>
          </a:p>
          <a:p>
            <a:pPr marL="0" lvl="0" indent="0">
              <a:buFontTx/>
              <a:buNone/>
            </a:pPr>
            <a:endParaRPr lang="nl-NL" baseline="0" dirty="0"/>
          </a:p>
          <a:p>
            <a:pPr marL="0" lvl="0" indent="0">
              <a:buFontTx/>
              <a:buNone/>
            </a:pPr>
            <a:r>
              <a:rPr lang="nl-NL" baseline="0" dirty="0"/>
              <a:t>Deze kinderen doen mee aan Lekker Anders Dag. Dat kun je ook zien, ze hebben een vlaggetje op de fiets en een armband, zodat iedereen kan zien dat ze vandaag Lekker Anders naar school gaan. </a:t>
            </a:r>
          </a:p>
          <a:p>
            <a:pPr marL="628650" lvl="1" indent="-171450">
              <a:buFontTx/>
              <a:buChar char="-"/>
            </a:pPr>
            <a:endParaRPr lang="nl-NL" baseline="0" dirty="0"/>
          </a:p>
          <a:p>
            <a:pPr marL="171450" lvl="0" indent="-171450">
              <a:buFontTx/>
              <a:buChar char="-"/>
            </a:pPr>
            <a:r>
              <a:rPr lang="nl-NL" baseline="0" dirty="0"/>
              <a:t>Al deze spulletjes zitten in de Lekker Anders Dag Tas, die krijg je als je meedoet met Lekker Anders Dag: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NL" b="1" baseline="0" dirty="0"/>
              <a:t>De dingen laten zien uit de LAD-tas en uitleggen. Eén voor één, probeer spannend te maken.</a:t>
            </a:r>
          </a:p>
          <a:p>
            <a:pPr marL="171450" lvl="0" indent="-171450">
              <a:buFontTx/>
              <a:buChar char="-"/>
            </a:pPr>
            <a:endParaRPr lang="nl-NL" baseline="0" dirty="0"/>
          </a:p>
          <a:p>
            <a:r>
              <a:rPr lang="nl-NL" baseline="0" dirty="0"/>
              <a:t>Maar wanneer is het dan Lekker Anders Dag?</a:t>
            </a:r>
          </a:p>
          <a:p>
            <a:pPr marL="628650" lvl="1" indent="-171450">
              <a:buFontTx/>
              <a:buChar char="-"/>
            </a:pPr>
            <a:endParaRPr lang="nl-NL" baseline="0" dirty="0"/>
          </a:p>
          <a:p>
            <a:pPr marL="628650" lvl="1" indent="-171450">
              <a:buFontTx/>
              <a:buChar char="-"/>
            </a:pPr>
            <a:endParaRPr lang="nl-NL" dirty="0"/>
          </a:p>
        </p:txBody>
      </p:sp>
      <p:sp>
        <p:nvSpPr>
          <p:cNvPr id="4" name="Tijdelijke aanduiding voor dianummer 3"/>
          <p:cNvSpPr>
            <a:spLocks noGrp="1"/>
          </p:cNvSpPr>
          <p:nvPr>
            <p:ph type="sldNum" sz="quarter" idx="10"/>
          </p:nvPr>
        </p:nvSpPr>
        <p:spPr/>
        <p:txBody>
          <a:bodyPr/>
          <a:lstStyle/>
          <a:p>
            <a:fld id="{82E06C88-F370-4737-B766-6943C7B77453}" type="slidenum">
              <a:rPr lang="nl-NL" smtClean="0"/>
              <a:t>4</a:t>
            </a:fld>
            <a:endParaRPr lang="nl-NL"/>
          </a:p>
        </p:txBody>
      </p:sp>
    </p:spTree>
    <p:extLst>
      <p:ext uri="{BB962C8B-B14F-4D97-AF65-F5344CB8AC3E}">
        <p14:creationId xmlns:p14="http://schemas.microsoft.com/office/powerpoint/2010/main" val="1696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Weten jullie wat dit is? ...... Dit is een aftelkalender.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Je mag als je meedoet met LAD samen met papa en mama stickers plakken op de aftelkalender. Op die dag gaan jullie Lekker Anders naar school. Lekker fietsen, of lopen. Of met de auto, maar dan stuk lopen.  Dus dat wordt jullie Lekker Anders dag.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Vragen: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aseline="0" dirty="0"/>
              <a:t>Wat zie je allemaal op de kalender?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aseline="0" dirty="0"/>
              <a:t>Waar zouden jullie die kalender ophangen?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aseline="0" dirty="0"/>
              <a:t>Zou je alle stickers gebruiken, of een paar?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aseline="0" dirty="0"/>
              <a:t>Vinden jou papa of mama dit leuk denk 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En je hebt wel 10 plakplaatjes!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Willen jullie dit ook?.......  Wat moet je dan doen?</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82E06C88-F370-4737-B766-6943C7B77453}" type="slidenum">
              <a:rPr lang="nl-NL" smtClean="0"/>
              <a:t>5</a:t>
            </a:fld>
            <a:endParaRPr lang="nl-NL"/>
          </a:p>
        </p:txBody>
      </p:sp>
    </p:spTree>
    <p:extLst>
      <p:ext uri="{BB962C8B-B14F-4D97-AF65-F5344CB8AC3E}">
        <p14:creationId xmlns:p14="http://schemas.microsoft.com/office/powerpoint/2010/main" val="159428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vinden jullie een feestje</a:t>
            </a:r>
            <a:r>
              <a:rPr lang="nl-NL" baseline="0" dirty="0"/>
              <a:t> leuk? </a:t>
            </a:r>
            <a:endParaRPr lang="nl-NL" dirty="0"/>
          </a:p>
          <a:p>
            <a:endParaRPr lang="nl-NL" dirty="0"/>
          </a:p>
          <a:p>
            <a:r>
              <a:rPr lang="nl-NL" dirty="0"/>
              <a:t>E</a:t>
            </a:r>
            <a:r>
              <a:rPr lang="nl-NL" baseline="0" dirty="0"/>
              <a:t>r</a:t>
            </a:r>
            <a:r>
              <a:rPr lang="nl-NL" dirty="0"/>
              <a:t> is namelijk zelfs af en toe feest op school, omdat dan</a:t>
            </a:r>
            <a:r>
              <a:rPr lang="nl-NL" baseline="0" dirty="0"/>
              <a:t> iedereen Lekker Anders naar school komt en er een extra leuke dag van maakt. Kijk maar op dit plaatje, deze kinderen hebben feest op hun school. </a:t>
            </a:r>
          </a:p>
          <a:p>
            <a:endParaRPr lang="nl-NL" baseline="0" dirty="0"/>
          </a:p>
          <a:p>
            <a:r>
              <a:rPr lang="nl-NL" baseline="0" dirty="0"/>
              <a:t>Licht toe:</a:t>
            </a:r>
          </a:p>
          <a:p>
            <a:pPr marL="171450" indent="-171450">
              <a:buFontTx/>
              <a:buChar char="-"/>
            </a:pPr>
            <a:r>
              <a:rPr lang="nl-NL" baseline="0" dirty="0"/>
              <a:t>Met muziek</a:t>
            </a:r>
          </a:p>
          <a:p>
            <a:pPr marL="171450" indent="-171450">
              <a:buFontTx/>
              <a:buChar char="-"/>
            </a:pPr>
            <a:r>
              <a:rPr lang="nl-NL" baseline="0" dirty="0"/>
              <a:t>Met spelletjes</a:t>
            </a:r>
          </a:p>
          <a:p>
            <a:pPr marL="171450" indent="-171450">
              <a:buFontTx/>
              <a:buChar char="-"/>
            </a:pPr>
            <a:r>
              <a:rPr lang="nl-NL" baseline="0" dirty="0"/>
              <a:t>Iedereen is anders, kijk maar: op de step, de hond is mee, allemaal de muts op.</a:t>
            </a:r>
          </a:p>
          <a:p>
            <a:pPr marL="171450" indent="-171450">
              <a:buFontTx/>
              <a:buChar char="-"/>
            </a:pPr>
            <a:r>
              <a:rPr lang="nl-NL" baseline="0" dirty="0"/>
              <a:t>En herkennen jullie ook weer wat er op het schoolplein staat? ... Kinderen zelf: totempaal! (als ze het niet weten, dan zelf zeggen)</a:t>
            </a:r>
          </a:p>
          <a:p>
            <a:pPr marL="171450" indent="-171450">
              <a:buFontTx/>
              <a:buChar char="-"/>
            </a:pPr>
            <a:endParaRPr lang="nl-NL" baseline="0" dirty="0"/>
          </a:p>
          <a:p>
            <a:pPr marL="0" indent="0">
              <a:buFontTx/>
              <a:buNone/>
            </a:pPr>
            <a:r>
              <a:rPr lang="nl-NL" baseline="0" dirty="0"/>
              <a:t>Willen jullie dat ook? ......... Dan allemaal meedoen! </a:t>
            </a:r>
          </a:p>
        </p:txBody>
      </p:sp>
      <p:sp>
        <p:nvSpPr>
          <p:cNvPr id="4" name="Tijdelijke aanduiding voor dianummer 3"/>
          <p:cNvSpPr>
            <a:spLocks noGrp="1"/>
          </p:cNvSpPr>
          <p:nvPr>
            <p:ph type="sldNum" sz="quarter" idx="10"/>
          </p:nvPr>
        </p:nvSpPr>
        <p:spPr/>
        <p:txBody>
          <a:bodyPr/>
          <a:lstStyle/>
          <a:p>
            <a:fld id="{82E06C88-F370-4737-B766-6943C7B77453}" type="slidenum">
              <a:rPr lang="nl-NL" smtClean="0"/>
              <a:t>6</a:t>
            </a:fld>
            <a:endParaRPr lang="nl-NL"/>
          </a:p>
        </p:txBody>
      </p:sp>
    </p:spTree>
    <p:extLst>
      <p:ext uri="{BB962C8B-B14F-4D97-AF65-F5344CB8AC3E}">
        <p14:creationId xmlns:p14="http://schemas.microsoft.com/office/powerpoint/2010/main" val="177738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Als laatste hebben we een klein cadeautje voor jullie meegenomen, jullie krijgen allemaal een eigen sticker, kleurplaat en een doolhof. Het doolhof staat op de achterkant van dit foldertje! /* foldertje laten zien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baseline="0" dirty="0"/>
              <a:t>Zo is het nu al de eerste speciale Lekker Anders Dag!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 Brief aan ouders uitdelen samen met de kleurplaat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JIJ wilt toch ook meedoen? Dan haal je dus straks bij de juffrouw/meester de brief op voor je papa of mama.</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baseline="0" dirty="0"/>
              <a:t>IN OVERLEG MET LEERKRACHT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baseline="0" dirty="0"/>
              <a:t>Zijn er vragen?</a:t>
            </a:r>
          </a:p>
        </p:txBody>
      </p:sp>
      <p:sp>
        <p:nvSpPr>
          <p:cNvPr id="4" name="Tijdelijke aanduiding voor dianummer 3"/>
          <p:cNvSpPr>
            <a:spLocks noGrp="1"/>
          </p:cNvSpPr>
          <p:nvPr>
            <p:ph type="sldNum" sz="quarter" idx="10"/>
          </p:nvPr>
        </p:nvSpPr>
        <p:spPr/>
        <p:txBody>
          <a:bodyPr/>
          <a:lstStyle/>
          <a:p>
            <a:fld id="{82E06C88-F370-4737-B766-6943C7B77453}" type="slidenum">
              <a:rPr lang="nl-NL" smtClean="0"/>
              <a:t>7</a:t>
            </a:fld>
            <a:endParaRPr lang="nl-NL"/>
          </a:p>
        </p:txBody>
      </p:sp>
    </p:spTree>
    <p:extLst>
      <p:ext uri="{BB962C8B-B14F-4D97-AF65-F5344CB8AC3E}">
        <p14:creationId xmlns:p14="http://schemas.microsoft.com/office/powerpoint/2010/main" val="2315124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B90E4B-C5BE-45A9-A502-76408E1D0928}" type="slidenum">
              <a:rPr lang="nl-NL" smtClean="0"/>
              <a:t>8</a:t>
            </a:fld>
            <a:endParaRPr lang="nl-NL"/>
          </a:p>
        </p:txBody>
      </p:sp>
    </p:spTree>
    <p:extLst>
      <p:ext uri="{BB962C8B-B14F-4D97-AF65-F5344CB8AC3E}">
        <p14:creationId xmlns:p14="http://schemas.microsoft.com/office/powerpoint/2010/main" val="3496154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C84FA-CAB2-4868-8F3B-ED44C07640E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DED70C-74DC-49A0-B5A3-CA87DDCF8F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52BE113-61F7-4863-ABEE-729640139CC8}"/>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5" name="Tijdelijke aanduiding voor voettekst 4">
            <a:extLst>
              <a:ext uri="{FF2B5EF4-FFF2-40B4-BE49-F238E27FC236}">
                <a16:creationId xmlns:a16="http://schemas.microsoft.com/office/drawing/2014/main" id="{9953BDEB-7083-494F-9792-F543202B9A3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1D6F3C9-5BE2-4DF5-AA85-63FCD8F7FA26}"/>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370847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4592D-3516-49CD-89D5-1FF0556DFA0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53BECB5-F1F4-4EF5-A378-3AD6830CF569}"/>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4" name="Tijdelijke aanduiding voor voettekst 3">
            <a:extLst>
              <a:ext uri="{FF2B5EF4-FFF2-40B4-BE49-F238E27FC236}">
                <a16:creationId xmlns:a16="http://schemas.microsoft.com/office/drawing/2014/main" id="{19076303-6ED0-428D-AB3E-A9DE602D692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CC05BD3-A16F-45E7-9D48-4A7017241506}"/>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559746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B606019-CAEA-4E0F-9718-274B5413230A}"/>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3" name="Tijdelijke aanduiding voor voettekst 2">
            <a:extLst>
              <a:ext uri="{FF2B5EF4-FFF2-40B4-BE49-F238E27FC236}">
                <a16:creationId xmlns:a16="http://schemas.microsoft.com/office/drawing/2014/main" id="{A240A90E-92DE-4515-9A73-0E3E9106129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D617A1E-7039-4027-9DF0-66D3170186BC}"/>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4084853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92DA3-4B9D-4105-A865-E90D1F10A4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6E8965-9D41-4923-99ED-884CA60B7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BAC7B3A-6B47-4BBF-99DB-D12573589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9322750-0DC2-4A7F-8B9F-0D3C6298C416}"/>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6" name="Tijdelijke aanduiding voor voettekst 5">
            <a:extLst>
              <a:ext uri="{FF2B5EF4-FFF2-40B4-BE49-F238E27FC236}">
                <a16:creationId xmlns:a16="http://schemas.microsoft.com/office/drawing/2014/main" id="{34D26B67-E55F-44C5-B910-B7C2A4BFF27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9074FF-85FB-4372-BA4D-8B83A9AE88E6}"/>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297401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422C3-6C56-4604-8ECA-937E272E01D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645058B-34B5-43A9-B240-2491E1EBCE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E1EB17-1B42-4AF3-91E4-F41917699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C7FF649-7B00-4D51-A0E7-7C6EE2F5FD27}"/>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6" name="Tijdelijke aanduiding voor voettekst 5">
            <a:extLst>
              <a:ext uri="{FF2B5EF4-FFF2-40B4-BE49-F238E27FC236}">
                <a16:creationId xmlns:a16="http://schemas.microsoft.com/office/drawing/2014/main" id="{A83520B0-F5E7-4B0C-9E81-CF04D2A3FD9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89DD321-A635-4AB9-8430-B6597FAE2E12}"/>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916113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9921F-C05F-43C6-9676-56AF2279DA1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C97DC48-20AC-41D3-AA63-842CF440622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4786430-C028-466E-856C-9D9B7A934B83}"/>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5" name="Tijdelijke aanduiding voor voettekst 4">
            <a:extLst>
              <a:ext uri="{FF2B5EF4-FFF2-40B4-BE49-F238E27FC236}">
                <a16:creationId xmlns:a16="http://schemas.microsoft.com/office/drawing/2014/main" id="{DBCB16D4-4750-44A1-A3DC-950FC59252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E90F4F-1343-4002-A55F-FF673B4DDF8B}"/>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421410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E7A5251-CBB1-4EB5-83DD-E08AD2FDA56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151B122-B282-4408-BF06-63F35F8D3E0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17748F-5F3B-4189-B439-EC982A51661B}"/>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5" name="Tijdelijke aanduiding voor voettekst 4">
            <a:extLst>
              <a:ext uri="{FF2B5EF4-FFF2-40B4-BE49-F238E27FC236}">
                <a16:creationId xmlns:a16="http://schemas.microsoft.com/office/drawing/2014/main" id="{2EBD3367-B611-4972-A78E-3C190E9576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4CB581-A230-437F-800A-3A46DFC640E4}"/>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368837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B00542-D13E-4BF2-9E9D-071B4F48116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F253207-B400-4C10-AC26-698A7AB249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2FC7F2-F7D7-4BB9-B58C-139D857F9906}"/>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5" name="Tijdelijke aanduiding voor voettekst 4">
            <a:extLst>
              <a:ext uri="{FF2B5EF4-FFF2-40B4-BE49-F238E27FC236}">
                <a16:creationId xmlns:a16="http://schemas.microsoft.com/office/drawing/2014/main" id="{B4A1F96A-01F8-4DB2-BF82-F46AB63F76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6C3B322-9315-4587-BC8B-644EAF1E7D90}"/>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367120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9CC46-AECA-4A1E-9BFC-6ADA302768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B96ACBA-2E42-4C7A-808B-CB491BE0B0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CF1BE4E-F677-4231-85BE-5A2026C93FAF}"/>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5" name="Tijdelijke aanduiding voor voettekst 4">
            <a:extLst>
              <a:ext uri="{FF2B5EF4-FFF2-40B4-BE49-F238E27FC236}">
                <a16:creationId xmlns:a16="http://schemas.microsoft.com/office/drawing/2014/main" id="{78085EC9-F809-4100-83F3-90842940771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AD4F05-4D92-4533-BFAA-441F4CC59B47}"/>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225696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E1E74-0BBB-47A8-82EE-E88BF149381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96E70E-DBF2-40D8-B203-9640CE653B2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A91E12D-CE8D-4A56-A201-A6577C09777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F8FFDF3-D8A9-4FB4-BFA3-4785A82AB697}"/>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6" name="Tijdelijke aanduiding voor voettekst 5">
            <a:extLst>
              <a:ext uri="{FF2B5EF4-FFF2-40B4-BE49-F238E27FC236}">
                <a16:creationId xmlns:a16="http://schemas.microsoft.com/office/drawing/2014/main" id="{EA79D919-378F-46E8-B6A1-D26286279E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A7C0F31-D8B6-4CB1-B3E4-128F9B2CFFB0}"/>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68825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4533FD-3E17-41A9-84E1-0A2982E97BD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317ADFA-A4CB-4D17-A3BB-2F1E80A07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09BF0CB-7124-4AF7-B304-30B57AC8A3A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D87F795-DAA5-4162-BC0A-D9D5921AD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FA3532-DE6C-478D-8AB9-459B3BC6F31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3BFF97C-7F76-4BD0-9466-29330AD57073}"/>
              </a:ext>
            </a:extLst>
          </p:cNvPr>
          <p:cNvSpPr>
            <a:spLocks noGrp="1"/>
          </p:cNvSpPr>
          <p:nvPr>
            <p:ph type="dt" sz="half" idx="10"/>
          </p:nvPr>
        </p:nvSpPr>
        <p:spPr/>
        <p:txBody>
          <a:bodyPr/>
          <a:lstStyle/>
          <a:p>
            <a:fld id="{5FEEF29F-4565-4647-A5C6-F7454166A45E}" type="datetimeFigureOut">
              <a:rPr lang="nl-NL" smtClean="0"/>
              <a:t>01-09-2022</a:t>
            </a:fld>
            <a:endParaRPr lang="nl-NL"/>
          </a:p>
        </p:txBody>
      </p:sp>
      <p:sp>
        <p:nvSpPr>
          <p:cNvPr id="8" name="Tijdelijke aanduiding voor voettekst 7">
            <a:extLst>
              <a:ext uri="{FF2B5EF4-FFF2-40B4-BE49-F238E27FC236}">
                <a16:creationId xmlns:a16="http://schemas.microsoft.com/office/drawing/2014/main" id="{45ACBF2C-6BEF-4C57-B402-0D79DDF9579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ABDA254-5B9D-458A-9F43-6A91851B35A9}"/>
              </a:ext>
            </a:extLst>
          </p:cNvPr>
          <p:cNvSpPr>
            <a:spLocks noGrp="1"/>
          </p:cNvSpPr>
          <p:nvPr>
            <p:ph type="sldNum" sz="quarter" idx="12"/>
          </p:nvPr>
        </p:nvSpPr>
        <p:spPr/>
        <p:txBody>
          <a:bodyPr/>
          <a:lstStyle/>
          <a:p>
            <a:fld id="{14232898-597D-441C-B2E7-D55C0053558D}" type="slidenum">
              <a:rPr lang="nl-NL" smtClean="0"/>
              <a:t>‹nr.›</a:t>
            </a:fld>
            <a:endParaRPr lang="nl-NL"/>
          </a:p>
        </p:txBody>
      </p:sp>
    </p:spTree>
    <p:extLst>
      <p:ext uri="{BB962C8B-B14F-4D97-AF65-F5344CB8AC3E}">
        <p14:creationId xmlns:p14="http://schemas.microsoft.com/office/powerpoint/2010/main" val="221908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pic>
        <p:nvPicPr>
          <p:cNvPr id="2" name="Afbeelding 1" descr="lad-ppt-bg-bruin.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9" cy="6858000"/>
          </a:xfrm>
          <a:prstGeom prst="rect">
            <a:avLst/>
          </a:prstGeom>
        </p:spPr>
      </p:pic>
      <p:sp>
        <p:nvSpPr>
          <p:cNvPr id="3" name="Tijdelijke aanduiding voor dianummer 2"/>
          <p:cNvSpPr>
            <a:spLocks noGrp="1"/>
          </p:cNvSpPr>
          <p:nvPr>
            <p:ph type="sldNum" sz="quarter" idx="10"/>
          </p:nvPr>
        </p:nvSpPr>
        <p:spPr/>
        <p:txBody>
          <a:bodyPr/>
          <a:lstStyle/>
          <a:p>
            <a:fld id="{BD950E90-586B-4234-B893-150184682F3E}" type="slidenum">
              <a:rPr lang="nl-NL" smtClean="0">
                <a:solidFill>
                  <a:srgbClr val="000000"/>
                </a:solidFill>
              </a:rPr>
              <a:pPr/>
              <a:t>‹nr.›</a:t>
            </a:fld>
            <a:endParaRPr lang="nl-NL">
              <a:solidFill>
                <a:srgbClr val="000000"/>
              </a:solidFill>
            </a:endParaRPr>
          </a:p>
        </p:txBody>
      </p:sp>
      <p:pic>
        <p:nvPicPr>
          <p:cNvPr id="5" name="Afbeelding 4" descr="LAD-logo-pp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20470" y="5267688"/>
            <a:ext cx="1577413" cy="1577413"/>
          </a:xfrm>
          <a:prstGeom prst="rect">
            <a:avLst/>
          </a:prstGeom>
        </p:spPr>
      </p:pic>
    </p:spTree>
    <p:extLst>
      <p:ext uri="{BB962C8B-B14F-4D97-AF65-F5344CB8AC3E}">
        <p14:creationId xmlns:p14="http://schemas.microsoft.com/office/powerpoint/2010/main" val="93491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88388" cy="6858000"/>
          </a:xfrm>
          <a:prstGeom prst="rect">
            <a:avLst/>
          </a:prstGeom>
        </p:spPr>
      </p:pic>
      <p:sp>
        <p:nvSpPr>
          <p:cNvPr id="3" name="Tijdelijke aanduiding voor dianummer 2"/>
          <p:cNvSpPr>
            <a:spLocks noGrp="1"/>
          </p:cNvSpPr>
          <p:nvPr>
            <p:ph type="sldNum" sz="quarter" idx="10"/>
          </p:nvPr>
        </p:nvSpPr>
        <p:spPr/>
        <p:txBody>
          <a:bodyPr/>
          <a:lstStyle/>
          <a:p>
            <a:fld id="{BD950E90-586B-4234-B893-150184682F3E}" type="slidenum">
              <a:rPr lang="nl-NL" smtClean="0">
                <a:solidFill>
                  <a:srgbClr val="000000"/>
                </a:solidFill>
              </a:rPr>
              <a:pPr/>
              <a:t>‹nr.›</a:t>
            </a:fld>
            <a:endParaRPr lang="nl-NL">
              <a:solidFill>
                <a:srgbClr val="000000"/>
              </a:solidFill>
            </a:endParaRPr>
          </a:p>
        </p:txBody>
      </p:sp>
      <p:pic>
        <p:nvPicPr>
          <p:cNvPr id="5" name="Afbeelding 4" descr="LAD-logo-pp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20470" y="5267688"/>
            <a:ext cx="1577413" cy="1577413"/>
          </a:xfrm>
          <a:prstGeom prst="rect">
            <a:avLst/>
          </a:prstGeom>
        </p:spPr>
      </p:pic>
    </p:spTree>
    <p:extLst>
      <p:ext uri="{BB962C8B-B14F-4D97-AF65-F5344CB8AC3E}">
        <p14:creationId xmlns:p14="http://schemas.microsoft.com/office/powerpoint/2010/main" val="317626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88388" cy="6858000"/>
          </a:xfrm>
          <a:prstGeom prst="rect">
            <a:avLst/>
          </a:prstGeom>
        </p:spPr>
      </p:pic>
      <p:sp>
        <p:nvSpPr>
          <p:cNvPr id="3" name="Tijdelijke aanduiding voor dianummer 2"/>
          <p:cNvSpPr>
            <a:spLocks noGrp="1"/>
          </p:cNvSpPr>
          <p:nvPr>
            <p:ph type="sldNum" sz="quarter" idx="10"/>
          </p:nvPr>
        </p:nvSpPr>
        <p:spPr/>
        <p:txBody>
          <a:bodyPr/>
          <a:lstStyle/>
          <a:p>
            <a:fld id="{BD950E90-586B-4234-B893-150184682F3E}" type="slidenum">
              <a:rPr lang="nl-NL" smtClean="0">
                <a:solidFill>
                  <a:srgbClr val="000000"/>
                </a:solidFill>
              </a:rPr>
              <a:pPr/>
              <a:t>‹nr.›</a:t>
            </a:fld>
            <a:endParaRPr lang="nl-NL">
              <a:solidFill>
                <a:srgbClr val="000000"/>
              </a:solidFill>
            </a:endParaRPr>
          </a:p>
        </p:txBody>
      </p:sp>
      <p:pic>
        <p:nvPicPr>
          <p:cNvPr id="5" name="Afbeelding 4" descr="LAD-logo-pp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20470" y="5267688"/>
            <a:ext cx="1577413" cy="1577413"/>
          </a:xfrm>
          <a:prstGeom prst="rect">
            <a:avLst/>
          </a:prstGeom>
        </p:spPr>
      </p:pic>
    </p:spTree>
    <p:extLst>
      <p:ext uri="{BB962C8B-B14F-4D97-AF65-F5344CB8AC3E}">
        <p14:creationId xmlns:p14="http://schemas.microsoft.com/office/powerpoint/2010/main" val="169498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88388" cy="6858000"/>
          </a:xfrm>
          <a:prstGeom prst="rect">
            <a:avLst/>
          </a:prstGeom>
        </p:spPr>
      </p:pic>
      <p:sp>
        <p:nvSpPr>
          <p:cNvPr id="3" name="Tijdelijke aanduiding voor dianummer 2"/>
          <p:cNvSpPr>
            <a:spLocks noGrp="1"/>
          </p:cNvSpPr>
          <p:nvPr>
            <p:ph type="sldNum" sz="quarter" idx="10"/>
          </p:nvPr>
        </p:nvSpPr>
        <p:spPr/>
        <p:txBody>
          <a:bodyPr/>
          <a:lstStyle/>
          <a:p>
            <a:fld id="{BD950E90-586B-4234-B893-150184682F3E}" type="slidenum">
              <a:rPr lang="nl-NL" smtClean="0">
                <a:solidFill>
                  <a:srgbClr val="000000"/>
                </a:solidFill>
              </a:rPr>
              <a:pPr/>
              <a:t>‹nr.›</a:t>
            </a:fld>
            <a:endParaRPr lang="nl-NL">
              <a:solidFill>
                <a:srgbClr val="000000"/>
              </a:solidFill>
            </a:endParaRPr>
          </a:p>
        </p:txBody>
      </p:sp>
      <p:pic>
        <p:nvPicPr>
          <p:cNvPr id="5" name="Afbeelding 4" descr="LAD-logo-ppt.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20470" y="5267688"/>
            <a:ext cx="1577413" cy="1577413"/>
          </a:xfrm>
          <a:prstGeom prst="rect">
            <a:avLst/>
          </a:prstGeom>
        </p:spPr>
      </p:pic>
    </p:spTree>
    <p:extLst>
      <p:ext uri="{BB962C8B-B14F-4D97-AF65-F5344CB8AC3E}">
        <p14:creationId xmlns:p14="http://schemas.microsoft.com/office/powerpoint/2010/main" val="377094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5A82349-BF72-4007-8C44-BAE8376F56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AFB5CD6-7219-4B95-943E-249043129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4548542-FBE8-48EF-B5AD-81F118AAD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EF29F-4565-4647-A5C6-F7454166A45E}" type="datetimeFigureOut">
              <a:rPr lang="nl-NL" smtClean="0"/>
              <a:t>01-09-2022</a:t>
            </a:fld>
            <a:endParaRPr lang="nl-NL"/>
          </a:p>
        </p:txBody>
      </p:sp>
      <p:sp>
        <p:nvSpPr>
          <p:cNvPr id="5" name="Tijdelijke aanduiding voor voettekst 4">
            <a:extLst>
              <a:ext uri="{FF2B5EF4-FFF2-40B4-BE49-F238E27FC236}">
                <a16:creationId xmlns:a16="http://schemas.microsoft.com/office/drawing/2014/main" id="{8C35707C-7283-4596-AD79-CCE9F4E57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5A22EA6-F027-4DC1-884B-F268F75F49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32898-597D-441C-B2E7-D55C0053558D}" type="slidenum">
              <a:rPr lang="nl-NL" smtClean="0"/>
              <a:t>‹nr.›</a:t>
            </a:fld>
            <a:endParaRPr lang="nl-NL"/>
          </a:p>
        </p:txBody>
      </p:sp>
    </p:spTree>
    <p:extLst>
      <p:ext uri="{BB962C8B-B14F-4D97-AF65-F5344CB8AC3E}">
        <p14:creationId xmlns:p14="http://schemas.microsoft.com/office/powerpoint/2010/main" val="426311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61" r:id="rId7"/>
    <p:sldLayoutId id="2147483662" r:id="rId8"/>
    <p:sldLayoutId id="214748366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jpeg"/><Relationship Id="rId3" Type="http://schemas.openxmlformats.org/officeDocument/2006/relationships/image" Target="../media/image17.jp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22.jpe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88388" cy="6858000"/>
          </a:xfrm>
          <a:prstGeom prst="rect">
            <a:avLst/>
          </a:prstGeom>
        </p:spPr>
      </p:pic>
      <p:pic>
        <p:nvPicPr>
          <p:cNvPr id="6" name="Afbeelding 5" descr="totem.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245765">
            <a:off x="2398624" y="-238791"/>
            <a:ext cx="4761616" cy="7194450"/>
          </a:xfrm>
          <a:prstGeom prst="rect">
            <a:avLst/>
          </a:prstGeom>
        </p:spPr>
      </p:pic>
      <p:pic>
        <p:nvPicPr>
          <p:cNvPr id="7" name="Afbeelding 6" descr="LAD-logo-teks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82598" y="1622985"/>
            <a:ext cx="3866633" cy="4028431"/>
          </a:xfrm>
          <a:prstGeom prst="rect">
            <a:avLst/>
          </a:prstGeom>
        </p:spPr>
      </p:pic>
    </p:spTree>
    <p:extLst>
      <p:ext uri="{BB962C8B-B14F-4D97-AF65-F5344CB8AC3E}">
        <p14:creationId xmlns:p14="http://schemas.microsoft.com/office/powerpoint/2010/main" val="2402244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0"/>
          </p:nvPr>
        </p:nvSpPr>
        <p:spPr/>
        <p:txBody>
          <a:bodyPr/>
          <a:lstStyle/>
          <a:p>
            <a:fld id="{BD950E90-586B-4234-B893-150184682F3E}" type="slidenum">
              <a:rPr lang="nl-NL" smtClean="0">
                <a:solidFill>
                  <a:srgbClr val="000000"/>
                </a:solidFill>
              </a:rPr>
              <a:pPr/>
              <a:t>2</a:t>
            </a:fld>
            <a:endParaRPr lang="nl-NL">
              <a:solidFill>
                <a:srgbClr val="000000"/>
              </a:solidFill>
            </a:endParaRPr>
          </a:p>
        </p:txBody>
      </p:sp>
      <p:pic>
        <p:nvPicPr>
          <p:cNvPr id="6" name="Afbeelding 5" descr="lad-vervoer.png">
            <a:extLst>
              <a:ext uri="{FF2B5EF4-FFF2-40B4-BE49-F238E27FC236}">
                <a16:creationId xmlns:a16="http://schemas.microsoft.com/office/drawing/2014/main" id="{FDFCE1A9-1A12-F549-B8D1-9081D1D0DC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Tree>
    <p:extLst>
      <p:ext uri="{BB962C8B-B14F-4D97-AF65-F5344CB8AC3E}">
        <p14:creationId xmlns:p14="http://schemas.microsoft.com/office/powerpoint/2010/main" val="130799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0"/>
          </p:nvPr>
        </p:nvSpPr>
        <p:spPr/>
        <p:txBody>
          <a:bodyPr/>
          <a:lstStyle/>
          <a:p>
            <a:fld id="{BD950E90-586B-4234-B893-150184682F3E}" type="slidenum">
              <a:rPr lang="nl-NL" smtClean="0">
                <a:solidFill>
                  <a:srgbClr val="000000"/>
                </a:solidFill>
              </a:rPr>
              <a:pPr/>
              <a:t>3</a:t>
            </a:fld>
            <a:endParaRPr lang="nl-NL">
              <a:solidFill>
                <a:srgbClr val="000000"/>
              </a:solidFill>
            </a:endParaRPr>
          </a:p>
        </p:txBody>
      </p:sp>
      <p:pic>
        <p:nvPicPr>
          <p:cNvPr id="3" name="Afbeelding 2">
            <a:extLst>
              <a:ext uri="{FF2B5EF4-FFF2-40B4-BE49-F238E27FC236}">
                <a16:creationId xmlns:a16="http://schemas.microsoft.com/office/drawing/2014/main" id="{47A98D92-C0A5-403D-B227-F289DFB7E04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05" y="0"/>
            <a:ext cx="12188388" cy="6858000"/>
          </a:xfrm>
          <a:prstGeom prst="rect">
            <a:avLst/>
          </a:prstGeom>
        </p:spPr>
      </p:pic>
      <p:pic>
        <p:nvPicPr>
          <p:cNvPr id="5" name="Afbeelding 4" descr="LAD-logo-ppt.png">
            <a:extLst>
              <a:ext uri="{FF2B5EF4-FFF2-40B4-BE49-F238E27FC236}">
                <a16:creationId xmlns:a16="http://schemas.microsoft.com/office/drawing/2014/main" id="{421AE305-3D92-BF4E-9401-C8843B80C3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20470" y="5267688"/>
            <a:ext cx="1577413" cy="1577413"/>
          </a:xfrm>
          <a:prstGeom prst="rect">
            <a:avLst/>
          </a:prstGeom>
        </p:spPr>
      </p:pic>
    </p:spTree>
    <p:extLst>
      <p:ext uri="{BB962C8B-B14F-4D97-AF65-F5344CB8AC3E}">
        <p14:creationId xmlns:p14="http://schemas.microsoft.com/office/powerpoint/2010/main" val="3689406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lad-ppt-bg-gro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8389" cy="685800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12188388" cy="6857999"/>
          </a:xfrm>
          <a:prstGeom prst="rect">
            <a:avLst/>
          </a:prstGeom>
        </p:spPr>
      </p:pic>
      <p:sp>
        <p:nvSpPr>
          <p:cNvPr id="4" name="Tijdelijke aanduiding voor dianummer 3"/>
          <p:cNvSpPr>
            <a:spLocks noGrp="1"/>
          </p:cNvSpPr>
          <p:nvPr>
            <p:ph type="sldNum" sz="quarter" idx="10"/>
          </p:nvPr>
        </p:nvSpPr>
        <p:spPr/>
        <p:txBody>
          <a:bodyPr/>
          <a:lstStyle/>
          <a:p>
            <a:fld id="{BD950E90-586B-4234-B893-150184682F3E}" type="slidenum">
              <a:rPr lang="nl-NL" smtClean="0">
                <a:solidFill>
                  <a:srgbClr val="000000"/>
                </a:solidFill>
              </a:rPr>
              <a:pPr/>
              <a:t>4</a:t>
            </a:fld>
            <a:endParaRPr lang="nl-NL">
              <a:solidFill>
                <a:srgbClr val="000000"/>
              </a:solidFill>
            </a:endParaRPr>
          </a:p>
        </p:txBody>
      </p:sp>
    </p:spTree>
    <p:extLst>
      <p:ext uri="{BB962C8B-B14F-4D97-AF65-F5344CB8AC3E}">
        <p14:creationId xmlns:p14="http://schemas.microsoft.com/office/powerpoint/2010/main" val="223825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0"/>
          </p:nvPr>
        </p:nvSpPr>
        <p:spPr/>
        <p:txBody>
          <a:bodyPr/>
          <a:lstStyle/>
          <a:p>
            <a:fld id="{BD950E90-586B-4234-B893-150184682F3E}" type="slidenum">
              <a:rPr lang="nl-NL" smtClean="0">
                <a:solidFill>
                  <a:srgbClr val="000000"/>
                </a:solidFill>
              </a:rPr>
              <a:pPr/>
              <a:t>5</a:t>
            </a:fld>
            <a:endParaRPr lang="nl-NL">
              <a:solidFill>
                <a:srgbClr val="000000"/>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8388" cy="6857999"/>
          </a:xfrm>
          <a:prstGeom prst="rect">
            <a:avLst/>
          </a:prstGeom>
        </p:spPr>
      </p:pic>
    </p:spTree>
    <p:extLst>
      <p:ext uri="{BB962C8B-B14F-4D97-AF65-F5344CB8AC3E}">
        <p14:creationId xmlns:p14="http://schemas.microsoft.com/office/powerpoint/2010/main" val="3008174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0"/>
          </p:nvPr>
        </p:nvSpPr>
        <p:spPr/>
        <p:txBody>
          <a:bodyPr/>
          <a:lstStyle/>
          <a:p>
            <a:fld id="{BD950E90-586B-4234-B893-150184682F3E}" type="slidenum">
              <a:rPr lang="nl-NL" smtClean="0">
                <a:solidFill>
                  <a:srgbClr val="000000"/>
                </a:solidFill>
              </a:rPr>
              <a:pPr/>
              <a:t>6</a:t>
            </a:fld>
            <a:endParaRPr lang="nl-NL">
              <a:solidFill>
                <a:srgbClr val="000000"/>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88388" cy="6857999"/>
          </a:xfrm>
          <a:prstGeom prst="rect">
            <a:avLst/>
          </a:prstGeom>
        </p:spPr>
      </p:pic>
    </p:spTree>
    <p:extLst>
      <p:ext uri="{BB962C8B-B14F-4D97-AF65-F5344CB8AC3E}">
        <p14:creationId xmlns:p14="http://schemas.microsoft.com/office/powerpoint/2010/main" val="120932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0"/>
          </p:nvPr>
        </p:nvSpPr>
        <p:spPr/>
        <p:txBody>
          <a:bodyPr/>
          <a:lstStyle/>
          <a:p>
            <a:pPr>
              <a:defRPr/>
            </a:pPr>
            <a:fld id="{BD950E90-586B-4234-B893-150184682F3E}" type="slidenum">
              <a:rPr lang="nl-NL">
                <a:solidFill>
                  <a:srgbClr val="000000"/>
                </a:solidFill>
                <a:latin typeface="Century Gothic"/>
              </a:rPr>
              <a:pPr>
                <a:defRPr/>
              </a:pPr>
              <a:t>7</a:t>
            </a:fld>
            <a:endParaRPr lang="nl-NL">
              <a:solidFill>
                <a:srgbClr val="000000"/>
              </a:solidFill>
              <a:latin typeface="Century Gothic"/>
            </a:endParaRPr>
          </a:p>
        </p:txBody>
      </p:sp>
      <p:pic>
        <p:nvPicPr>
          <p:cNvPr id="9" name="Afbeelding 8">
            <a:extLst>
              <a:ext uri="{FF2B5EF4-FFF2-40B4-BE49-F238E27FC236}">
                <a16:creationId xmlns:a16="http://schemas.microsoft.com/office/drawing/2014/main" id="{7F962508-9230-5E42-938B-2251647912B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88388" cy="6858000"/>
          </a:xfrm>
          <a:prstGeom prst="rect">
            <a:avLst/>
          </a:prstGeom>
        </p:spPr>
      </p:pic>
      <p:pic>
        <p:nvPicPr>
          <p:cNvPr id="14" name="Afbeelding 13">
            <a:extLst>
              <a:ext uri="{FF2B5EF4-FFF2-40B4-BE49-F238E27FC236}">
                <a16:creationId xmlns:a16="http://schemas.microsoft.com/office/drawing/2014/main" id="{48223A36-C5E7-D148-9E3F-049524A5D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1544">
            <a:off x="585305" y="1271723"/>
            <a:ext cx="6850295" cy="4856495"/>
          </a:xfrm>
          <a:prstGeom prst="rect">
            <a:avLst/>
          </a:prstGeom>
          <a:effectLst>
            <a:outerShdw blurRad="50800" dist="38100" dir="2700000" algn="tl" rotWithShape="0">
              <a:prstClr val="black">
                <a:alpha val="40000"/>
              </a:prstClr>
            </a:outerShdw>
          </a:effectLst>
        </p:spPr>
      </p:pic>
      <p:pic>
        <p:nvPicPr>
          <p:cNvPr id="7" name="Afbeelding 6">
            <a:extLst>
              <a:ext uri="{FF2B5EF4-FFF2-40B4-BE49-F238E27FC236}">
                <a16:creationId xmlns:a16="http://schemas.microsoft.com/office/drawing/2014/main" id="{2BAF305E-70CB-254C-8FDE-3652FEDD14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081634">
            <a:off x="7481643" y="1825677"/>
            <a:ext cx="3515524" cy="4969002"/>
          </a:xfrm>
          <a:prstGeom prst="rect">
            <a:avLst/>
          </a:prstGeom>
          <a:effectLst>
            <a:outerShdw blurRad="133118" dist="100718" dir="2700000" algn="tl" rotWithShape="0">
              <a:prstClr val="black">
                <a:alpha val="40000"/>
              </a:prstClr>
            </a:outerShdw>
          </a:effectLst>
        </p:spPr>
      </p:pic>
      <p:pic>
        <p:nvPicPr>
          <p:cNvPr id="10" name="Afbeelding 9">
            <a:extLst>
              <a:ext uri="{FF2B5EF4-FFF2-40B4-BE49-F238E27FC236}">
                <a16:creationId xmlns:a16="http://schemas.microsoft.com/office/drawing/2014/main" id="{A64F89E5-4BDF-F14C-B7D6-7A627701B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3909">
            <a:off x="3858735" y="460614"/>
            <a:ext cx="3460535" cy="4891278"/>
          </a:xfrm>
          <a:prstGeom prst="rect">
            <a:avLst/>
          </a:prstGeom>
          <a:effectLst>
            <a:outerShdw blurRad="133118" dist="100718" dir="2700000" algn="tl" rotWithShape="0">
              <a:prstClr val="black">
                <a:alpha val="40000"/>
              </a:prstClr>
            </a:outerShdw>
          </a:effectLst>
        </p:spPr>
      </p:pic>
      <p:pic>
        <p:nvPicPr>
          <p:cNvPr id="12" name="Afbeelding 11">
            <a:extLst>
              <a:ext uri="{FF2B5EF4-FFF2-40B4-BE49-F238E27FC236}">
                <a16:creationId xmlns:a16="http://schemas.microsoft.com/office/drawing/2014/main" id="{CBCBBD7F-F84E-104E-AE57-B538F202DD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193307">
            <a:off x="604410" y="1135804"/>
            <a:ext cx="3584390" cy="5096289"/>
          </a:xfrm>
          <a:prstGeom prst="rect">
            <a:avLst/>
          </a:prstGeom>
          <a:effectLst>
            <a:outerShdw blurRad="117078" dist="119062" dir="2700000" algn="tl" rotWithShape="0">
              <a:prstClr val="black">
                <a:alpha val="40000"/>
              </a:prstClr>
            </a:outerShdw>
          </a:effectLst>
        </p:spPr>
      </p:pic>
    </p:spTree>
    <p:extLst>
      <p:ext uri="{BB962C8B-B14F-4D97-AF65-F5344CB8AC3E}">
        <p14:creationId xmlns:p14="http://schemas.microsoft.com/office/powerpoint/2010/main" val="3152144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FA9F9-AACA-4223-BF53-BC7CB2CB92F8}"/>
              </a:ext>
            </a:extLst>
          </p:cNvPr>
          <p:cNvSpPr>
            <a:spLocks noGrp="1"/>
          </p:cNvSpPr>
          <p:nvPr>
            <p:ph type="title"/>
          </p:nvPr>
        </p:nvSpPr>
        <p:spPr/>
        <p:txBody>
          <a:bodyPr/>
          <a:lstStyle/>
          <a:p>
            <a:endParaRPr lang="nl-NL"/>
          </a:p>
        </p:txBody>
      </p:sp>
      <p:pic>
        <p:nvPicPr>
          <p:cNvPr id="5" name="Tijdelijke aanduiding voor inhoud 4" descr="Afbeelding met tekst, whiteboard&#10;&#10;Automatisch gegenereerde beschrijving">
            <a:extLst>
              <a:ext uri="{FF2B5EF4-FFF2-40B4-BE49-F238E27FC236}">
                <a16:creationId xmlns:a16="http://schemas.microsoft.com/office/drawing/2014/main" id="{F30A60DB-EE7C-4CF2-A166-3D36A35AE6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43" y="0"/>
            <a:ext cx="12192000" cy="6858000"/>
          </a:xfrm>
        </p:spPr>
      </p:pic>
      <p:pic>
        <p:nvPicPr>
          <p:cNvPr id="7" name="Afbeelding 6" descr="Afbeelding met persoon, vrouw, oranje, bril&#10;&#10;Automatisch gegenereerde beschrijving">
            <a:extLst>
              <a:ext uri="{FF2B5EF4-FFF2-40B4-BE49-F238E27FC236}">
                <a16:creationId xmlns:a16="http://schemas.microsoft.com/office/drawing/2014/main" id="{24A32485-CFCE-4B62-A244-7DDD38069A18}"/>
              </a:ext>
            </a:extLst>
          </p:cNvPr>
          <p:cNvPicPr>
            <a:picLocks noChangeAspect="1"/>
          </p:cNvPicPr>
          <p:nvPr/>
        </p:nvPicPr>
        <p:blipFill>
          <a:blip r:embed="rId4">
            <a:extLst>
              <a:ext uri="{BEBA8EAE-BF5A-486C-A8C5-ECC9F3942E4B}">
                <a14:imgProps xmlns:a14="http://schemas.microsoft.com/office/drawing/2010/main">
                  <a14:imgLayer r:embed="rId5">
                    <a14:imgEffect>
                      <a14:saturation sat="110000"/>
                    </a14:imgEffect>
                  </a14:imgLayer>
                </a14:imgProps>
              </a:ext>
              <a:ext uri="{28A0092B-C50C-407E-A947-70E740481C1C}">
                <a14:useLocalDpi xmlns:a14="http://schemas.microsoft.com/office/drawing/2010/main" val="0"/>
              </a:ext>
            </a:extLst>
          </a:blip>
          <a:stretch>
            <a:fillRect/>
          </a:stretch>
        </p:blipFill>
        <p:spPr>
          <a:xfrm>
            <a:off x="3985437" y="152718"/>
            <a:ext cx="3352800" cy="2514600"/>
          </a:xfrm>
          <a:prstGeom prst="ellipse">
            <a:avLst/>
          </a:prstGeom>
          <a:ln w="762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Afbeelding 12" descr="Afbeelding met tekst, gebouw, persoon, oranje&#10;&#10;Automatisch gegenereerde beschrijving">
            <a:extLst>
              <a:ext uri="{FF2B5EF4-FFF2-40B4-BE49-F238E27FC236}">
                <a16:creationId xmlns:a16="http://schemas.microsoft.com/office/drawing/2014/main" id="{9C0BC5EC-3A98-4376-86E2-9C659F5C4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153" y="152718"/>
            <a:ext cx="3672779" cy="3672779"/>
          </a:xfrm>
          <a:prstGeom prst="roundRect">
            <a:avLst>
              <a:gd name="adj" fmla="val 4167"/>
            </a:avLst>
          </a:prstGeom>
          <a:solidFill>
            <a:srgbClr val="FFFFFF"/>
          </a:solidFill>
          <a:ln w="76200" cap="sq">
            <a:solidFill>
              <a:schemeClr val="accent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Afbeelding 7" descr="Afbeelding met oranje, persoon, binnen, kind&#10;&#10;Automatisch gegenereerde beschrijving">
            <a:extLst>
              <a:ext uri="{FF2B5EF4-FFF2-40B4-BE49-F238E27FC236}">
                <a16:creationId xmlns:a16="http://schemas.microsoft.com/office/drawing/2014/main" id="{9782B101-9359-4814-995E-93D3705CA9A0}"/>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107000"/>
                    </a14:imgEffect>
                  </a14:imgLayer>
                </a14:imgProps>
              </a:ext>
              <a:ext uri="{28A0092B-C50C-407E-A947-70E740481C1C}">
                <a14:useLocalDpi xmlns:a14="http://schemas.microsoft.com/office/drawing/2010/main" val="0"/>
              </a:ext>
            </a:extLst>
          </a:blip>
          <a:srcRect l="22866" r="14837"/>
          <a:stretch/>
        </p:blipFill>
        <p:spPr>
          <a:xfrm>
            <a:off x="109062" y="2137724"/>
            <a:ext cx="2367502" cy="3800360"/>
          </a:xfrm>
          <a:prstGeom prst="ellipse">
            <a:avLst/>
          </a:prstGeom>
          <a:ln w="6350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Afbeelding 14" descr="Afbeelding met gras, boom, buiten, persoon&#10;&#10;Automatisch gegenereerde beschrijving">
            <a:extLst>
              <a:ext uri="{FF2B5EF4-FFF2-40B4-BE49-F238E27FC236}">
                <a16:creationId xmlns:a16="http://schemas.microsoft.com/office/drawing/2014/main" id="{F3294F89-DFDB-4C3F-AD2C-6778152BBC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90408">
            <a:off x="2286522" y="2409601"/>
            <a:ext cx="3429000" cy="3429000"/>
          </a:xfrm>
          <a:prstGeom prst="rect">
            <a:avLst/>
          </a:prstGeom>
          <a:solidFill>
            <a:srgbClr val="FFFFFF">
              <a:shade val="85000"/>
            </a:srgbClr>
          </a:solidFill>
          <a:ln w="190500" cap="rnd">
            <a:solidFill>
              <a:srgbClr val="0070C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Afbeelding 3" descr="Afbeelding met buiten, steen&#10;&#10;Automatisch gegenereerde beschrijving">
            <a:extLst>
              <a:ext uri="{FF2B5EF4-FFF2-40B4-BE49-F238E27FC236}">
                <a16:creationId xmlns:a16="http://schemas.microsoft.com/office/drawing/2014/main" id="{E8B9EC84-1D1D-44C8-B362-C59C9B7932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97354">
            <a:off x="6391033" y="727166"/>
            <a:ext cx="3434693" cy="2576020"/>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9" name="Afbeelding 18" descr="Afbeelding met gebouw, persoon, buiten, grond&#10;&#10;Automatisch gegenereerde beschrijving">
            <a:extLst>
              <a:ext uri="{FF2B5EF4-FFF2-40B4-BE49-F238E27FC236}">
                <a16:creationId xmlns:a16="http://schemas.microsoft.com/office/drawing/2014/main" id="{63D48A96-8900-4D47-94F3-F782E89053AF}"/>
              </a:ext>
            </a:extLst>
          </p:cNvPr>
          <p:cNvPicPr>
            <a:picLocks noChangeAspect="1"/>
          </p:cNvPicPr>
          <p:nvPr/>
        </p:nvPicPr>
        <p:blipFill rotWithShape="1">
          <a:blip r:embed="rId11">
            <a:extLst>
              <a:ext uri="{28A0092B-C50C-407E-A947-70E740481C1C}">
                <a14:useLocalDpi xmlns:a14="http://schemas.microsoft.com/office/drawing/2010/main" val="0"/>
              </a:ext>
            </a:extLst>
          </a:blip>
          <a:srcRect l="24956" t="15610" r="13777" b="24227"/>
          <a:stretch/>
        </p:blipFill>
        <p:spPr>
          <a:xfrm>
            <a:off x="8906291" y="1195216"/>
            <a:ext cx="2998264" cy="2944204"/>
          </a:xfrm>
          <a:prstGeom prst="rect">
            <a:avLst/>
          </a:prstGeom>
          <a:ln w="127000" cap="sq">
            <a:solidFill>
              <a:srgbClr val="92D050"/>
            </a:solidFill>
            <a:miter lim="800000"/>
          </a:ln>
          <a:effectLst>
            <a:outerShdw blurRad="57150" dist="50800" dir="2700000" algn="tl" rotWithShape="0">
              <a:srgbClr val="000000">
                <a:alpha val="40000"/>
              </a:srgbClr>
            </a:outerShdw>
          </a:effectLst>
        </p:spPr>
      </p:pic>
      <p:pic>
        <p:nvPicPr>
          <p:cNvPr id="11" name="Afbeelding 10" descr="Afbeelding met buiten, persoon, oranje&#10;&#10;Automatisch gegenereerde beschrijving">
            <a:extLst>
              <a:ext uri="{FF2B5EF4-FFF2-40B4-BE49-F238E27FC236}">
                <a16:creationId xmlns:a16="http://schemas.microsoft.com/office/drawing/2014/main" id="{355B4B5A-74DF-4937-9271-0051574A83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78162" y="2518559"/>
            <a:ext cx="3800361" cy="3800361"/>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descr="Afbeelding met buiten, gebouw, trottoir, jongen&#10;&#10;Automatisch gegenereerde beschrijving">
            <a:extLst>
              <a:ext uri="{FF2B5EF4-FFF2-40B4-BE49-F238E27FC236}">
                <a16:creationId xmlns:a16="http://schemas.microsoft.com/office/drawing/2014/main" id="{AB912BB4-AF1F-4077-82F2-5ADBC6F3C061}"/>
              </a:ext>
            </a:extLst>
          </p:cNvPr>
          <p:cNvPicPr>
            <a:picLocks noChangeAspect="1"/>
          </p:cNvPicPr>
          <p:nvPr/>
        </p:nvPicPr>
        <p:blipFill rotWithShape="1">
          <a:blip r:embed="rId13">
            <a:extLst>
              <a:ext uri="{28A0092B-C50C-407E-A947-70E740481C1C}">
                <a14:useLocalDpi xmlns:a14="http://schemas.microsoft.com/office/drawing/2010/main" val="0"/>
              </a:ext>
            </a:extLst>
          </a:blip>
          <a:srcRect l="15086" t="27343" r="7135" b="28164"/>
          <a:stretch/>
        </p:blipFill>
        <p:spPr>
          <a:xfrm>
            <a:off x="7332811" y="4455179"/>
            <a:ext cx="2810510" cy="2140783"/>
          </a:xfrm>
          <a:prstGeom prst="ellipse">
            <a:avLst/>
          </a:prstGeom>
          <a:ln w="762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Afbeelding 16">
            <a:extLst>
              <a:ext uri="{FF2B5EF4-FFF2-40B4-BE49-F238E27FC236}">
                <a16:creationId xmlns:a16="http://schemas.microsoft.com/office/drawing/2014/main" id="{2E7E8A99-1821-40F1-86B3-34FA77A8C9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23631" y="4240208"/>
            <a:ext cx="2773612" cy="2773612"/>
          </a:xfrm>
          <a:prstGeom prst="rect">
            <a:avLst/>
          </a:prstGeom>
        </p:spPr>
      </p:pic>
    </p:spTree>
    <p:extLst>
      <p:ext uri="{BB962C8B-B14F-4D97-AF65-F5344CB8AC3E}">
        <p14:creationId xmlns:p14="http://schemas.microsoft.com/office/powerpoint/2010/main" val="36193039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862CAD3E524A429CBA6BE116C938D2" ma:contentTypeVersion="16" ma:contentTypeDescription="Een nieuw document maken." ma:contentTypeScope="" ma:versionID="4605e0a927ca8fde0b680c949cd0ba42">
  <xsd:schema xmlns:xsd="http://www.w3.org/2001/XMLSchema" xmlns:xs="http://www.w3.org/2001/XMLSchema" xmlns:p="http://schemas.microsoft.com/office/2006/metadata/properties" xmlns:ns2="03209535-73d3-44a1-a31e-fc873db7f52e" xmlns:ns3="fbca739f-6f0f-4725-9371-9444bc08159f" targetNamespace="http://schemas.microsoft.com/office/2006/metadata/properties" ma:root="true" ma:fieldsID="64cd6258d5b1747af7cb2332dfa6c9f3" ns2:_="" ns3:_="">
    <xsd:import namespace="03209535-73d3-44a1-a31e-fc873db7f52e"/>
    <xsd:import namespace="fbca739f-6f0f-4725-9371-9444bc0815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209535-73d3-44a1-a31e-fc873db7f5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f96812a-fa1b-4401-b074-37e232ec6ba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ca739f-6f0f-4725-9371-9444bc08159f"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a6e8467f-814d-4db4-91c9-650ac0473228}" ma:internalName="TaxCatchAll" ma:showField="CatchAllData" ma:web="fbca739f-6f0f-4725-9371-9444bc081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209535-73d3-44a1-a31e-fc873db7f52e">
      <Terms xmlns="http://schemas.microsoft.com/office/infopath/2007/PartnerControls"/>
    </lcf76f155ced4ddcb4097134ff3c332f>
    <TaxCatchAll xmlns="fbca739f-6f0f-4725-9371-9444bc08159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3715AD-733B-4C60-8F3D-1AD0B9E139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209535-73d3-44a1-a31e-fc873db7f52e"/>
    <ds:schemaRef ds:uri="fbca739f-6f0f-4725-9371-9444bc0815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19AFC3-2B05-4320-A7C5-16B02E21E545}">
  <ds:schemaRefs>
    <ds:schemaRef ds:uri="http://schemas.microsoft.com/office/2006/metadata/properties"/>
    <ds:schemaRef ds:uri="http://schemas.microsoft.com/office/infopath/2007/PartnerControls"/>
    <ds:schemaRef ds:uri="03209535-73d3-44a1-a31e-fc873db7f52e"/>
    <ds:schemaRef ds:uri="fbca739f-6f0f-4725-9371-9444bc08159f"/>
  </ds:schemaRefs>
</ds:datastoreItem>
</file>

<file path=customXml/itemProps3.xml><?xml version="1.0" encoding="utf-8"?>
<ds:datastoreItem xmlns:ds="http://schemas.openxmlformats.org/officeDocument/2006/customXml" ds:itemID="{F9EA64F5-B4BE-4E2B-94EB-491DD5377F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1019</TotalTime>
  <Words>957</Words>
  <Application>Microsoft Macintosh PowerPoint</Application>
  <PresentationFormat>Breedbeeld</PresentationFormat>
  <Paragraphs>100</Paragraphs>
  <Slides>8</Slides>
  <Notes>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vt:i4>
      </vt:variant>
    </vt:vector>
  </HeadingPairs>
  <TitlesOfParts>
    <vt:vector size="13" baseType="lpstr">
      <vt:lpstr>Arial</vt:lpstr>
      <vt:lpstr>Calibri</vt:lpstr>
      <vt:lpstr>Calibri Light</vt:lpstr>
      <vt:lpstr>Century Gothic</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Kiki Schenkels</dc:creator>
  <cp:lastModifiedBy>michiel stoop</cp:lastModifiedBy>
  <cp:revision>11</cp:revision>
  <dcterms:created xsi:type="dcterms:W3CDTF">2020-08-26T14:31:04Z</dcterms:created>
  <dcterms:modified xsi:type="dcterms:W3CDTF">2022-09-01T15:06:06Z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10200</vt:r8>
  </property>
  <property fmtid="{D5CDD505-2E9C-101B-9397-08002B2CF9AE}" pid="3" name="ContentTypeId">
    <vt:lpwstr>0x01010078862CAD3E524A429CBA6BE116C938D2</vt:lpwstr>
  </property>
  <property fmtid="{D5CDD505-2E9C-101B-9397-08002B2CF9AE}" pid="4" name="MediaServiceImageTags">
    <vt:lpwstr/>
  </property>
</Properties>
</file>