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11"/>
  </p:notesMasterIdLst>
  <p:sldIdLst>
    <p:sldId id="257" r:id="rId5"/>
    <p:sldId id="275" r:id="rId6"/>
    <p:sldId id="272" r:id="rId7"/>
    <p:sldId id="276" r:id="rId8"/>
    <p:sldId id="273" r:id="rId9"/>
    <p:sldId id="280" r:id="rId10"/>
  </p:sldIdLst>
  <p:sldSz cx="12192000" cy="6858000"/>
  <p:notesSz cx="6858000" cy="9144000"/>
  <p:defaultTex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4" autoAdjust="0"/>
    <p:restoredTop sz="59787" autoAdjust="0"/>
  </p:normalViewPr>
  <p:slideViewPr>
    <p:cSldViewPr snapToGrid="0">
      <p:cViewPr varScale="1">
        <p:scale>
          <a:sx n="68" d="100"/>
          <a:sy n="68" d="100"/>
        </p:scale>
        <p:origin x="2232" y="4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viewProps" Target="viewProps.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presProps" Target="presProps.xml"/><Relationship Id="rId2" Type="http://schemas.openxmlformats.org/officeDocument/2006/relationships/customXml" Target="../customXml/item2.xml"/><Relationship Id="rId16" Type="http://schemas.microsoft.com/office/2016/11/relationships/changesInfo" Target="changesInfos/changesInfo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notesMaster" Target="notesMasters/notesMaster1.xml"/><Relationship Id="rId5" Type="http://schemas.openxmlformats.org/officeDocument/2006/relationships/slide" Target="slides/slide1.xml"/><Relationship Id="rId15" Type="http://schemas.openxmlformats.org/officeDocument/2006/relationships/tableStyles" Target="tableStyles.xml"/><Relationship Id="rId10" Type="http://schemas.openxmlformats.org/officeDocument/2006/relationships/slide" Target="slides/slide6.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Joline Ketelaar | Lekker Anders Dag" userId="24a8db2d-b5d5-47c6-89a1-5c509689a114" providerId="ADAL" clId="{A1D15A07-666C-4CEA-AE29-3AF8095CD4CD}"/>
    <pc:docChg chg="delSld">
      <pc:chgData name="Joline Ketelaar | Lekker Anders Dag" userId="24a8db2d-b5d5-47c6-89a1-5c509689a114" providerId="ADAL" clId="{A1D15A07-666C-4CEA-AE29-3AF8095CD4CD}" dt="2022-11-28T12:46:53.033" v="1" actId="47"/>
      <pc:docMkLst>
        <pc:docMk/>
      </pc:docMkLst>
      <pc:sldChg chg="del">
        <pc:chgData name="Joline Ketelaar | Lekker Anders Dag" userId="24a8db2d-b5d5-47c6-89a1-5c509689a114" providerId="ADAL" clId="{A1D15A07-666C-4CEA-AE29-3AF8095CD4CD}" dt="2022-11-28T12:46:50.145" v="0" actId="47"/>
        <pc:sldMkLst>
          <pc:docMk/>
          <pc:sldMk cId="1209326757" sldId="265"/>
        </pc:sldMkLst>
      </pc:sldChg>
      <pc:sldChg chg="del">
        <pc:chgData name="Joline Ketelaar | Lekker Anders Dag" userId="24a8db2d-b5d5-47c6-89a1-5c509689a114" providerId="ADAL" clId="{A1D15A07-666C-4CEA-AE29-3AF8095CD4CD}" dt="2022-11-28T12:46:53.033" v="1" actId="47"/>
        <pc:sldMkLst>
          <pc:docMk/>
          <pc:sldMk cId="361930395" sldId="278"/>
        </pc:sldMkLst>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nl-NL"/>
          </a:p>
        </p:txBody>
      </p:sp>
      <p:sp>
        <p:nvSpPr>
          <p:cNvPr id="3" name="Tijdelijke aanduiding voor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DAC61F9-DDFB-4370-BC04-EE95857AFAE8}" type="datetimeFigureOut">
              <a:rPr lang="nl-NL" smtClean="0"/>
              <a:t>28-11-2022</a:t>
            </a:fld>
            <a:endParaRPr lang="nl-NL"/>
          </a:p>
        </p:txBody>
      </p:sp>
      <p:sp>
        <p:nvSpPr>
          <p:cNvPr id="4" name="Tijdelijke aanduiding voor dia-afbeelding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nl-NL"/>
          </a:p>
        </p:txBody>
      </p:sp>
      <p:sp>
        <p:nvSpPr>
          <p:cNvPr id="5" name="Tijdelijke aanduiding voor notiti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6" name="Tijdelijke aanduiding voor voetteks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nl-NL"/>
          </a:p>
        </p:txBody>
      </p:sp>
      <p:sp>
        <p:nvSpPr>
          <p:cNvPr id="7" name="Tijdelijke aanduiding voor dia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AB90E4B-C5BE-45A9-A502-76408E1D0928}" type="slidenum">
              <a:rPr lang="nl-NL" smtClean="0"/>
              <a:t>‹nr.›</a:t>
            </a:fld>
            <a:endParaRPr lang="nl-NL"/>
          </a:p>
        </p:txBody>
      </p:sp>
    </p:spTree>
    <p:extLst>
      <p:ext uri="{BB962C8B-B14F-4D97-AF65-F5344CB8AC3E}">
        <p14:creationId xmlns:p14="http://schemas.microsoft.com/office/powerpoint/2010/main" val="321013367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2"/>
          <p:cNvSpPr>
            <a:spLocks noGrp="1" noRot="1" noChangeAspect="1" noChangeArrowheads="1" noTextEdit="1"/>
          </p:cNvSpPr>
          <p:nvPr>
            <p:ph type="sldImg"/>
          </p:nvPr>
        </p:nvSpPr>
        <p:spPr>
          <a:xfrm>
            <a:off x="-227013" y="811213"/>
            <a:ext cx="7208838" cy="4056062"/>
          </a:xfrm>
          <a:ln/>
        </p:spPr>
      </p:sp>
      <p:sp>
        <p:nvSpPr>
          <p:cNvPr id="51203" name="Rectangle 3"/>
          <p:cNvSpPr>
            <a:spLocks noGrp="1" noChangeArrowheads="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nl-NL" i="0" baseline="0" dirty="0">
                <a:solidFill>
                  <a:srgbClr val="FF0000"/>
                </a:solidFill>
              </a:rPr>
              <a:t>Intro: presentatie beginnen met iets spannends dat je hebt meegemaakt onderweg, die ochtend.</a:t>
            </a:r>
          </a:p>
          <a:p>
            <a:pPr marL="628650" marR="0" lvl="1" indent="-171450" algn="l" defTabSz="914400" rtl="0" eaLnBrk="1" fontAlgn="auto" latinLnBrk="0" hangingPunct="1">
              <a:lnSpc>
                <a:spcPct val="100000"/>
              </a:lnSpc>
              <a:spcBef>
                <a:spcPts val="0"/>
              </a:spcBef>
              <a:spcAft>
                <a:spcPts val="0"/>
              </a:spcAft>
              <a:buClrTx/>
              <a:buSzTx/>
              <a:buFontTx/>
              <a:buChar char="-"/>
              <a:tabLst/>
              <a:defRPr/>
            </a:pPr>
            <a:r>
              <a:rPr lang="nl-NL" b="1" i="0" baseline="0" dirty="0">
                <a:solidFill>
                  <a:srgbClr val="FF0000"/>
                </a:solidFill>
              </a:rPr>
              <a:t>Groep 1-2-3: </a:t>
            </a:r>
            <a:r>
              <a:rPr lang="nl-NL" i="0" baseline="0" dirty="0" err="1">
                <a:solidFill>
                  <a:srgbClr val="FF0000"/>
                </a:solidFill>
              </a:rPr>
              <a:t>Moedereend</a:t>
            </a:r>
            <a:r>
              <a:rPr lang="nl-NL" i="0" baseline="0" dirty="0">
                <a:solidFill>
                  <a:srgbClr val="FF0000"/>
                </a:solidFill>
              </a:rPr>
              <a:t> zien oversteken, met allemaal kleine eendjes achter haar aan </a:t>
            </a:r>
          </a:p>
          <a:p>
            <a:pPr marL="628650" marR="0" lvl="1" indent="-171450" algn="l" defTabSz="914400" rtl="0" eaLnBrk="1" fontAlgn="auto" latinLnBrk="0" hangingPunct="1">
              <a:lnSpc>
                <a:spcPct val="100000"/>
              </a:lnSpc>
              <a:spcBef>
                <a:spcPts val="0"/>
              </a:spcBef>
              <a:spcAft>
                <a:spcPts val="0"/>
              </a:spcAft>
              <a:buClrTx/>
              <a:buSzTx/>
              <a:buFontTx/>
              <a:buChar char="-"/>
              <a:tabLst/>
              <a:defRPr/>
            </a:pPr>
            <a:r>
              <a:rPr lang="nl-NL" b="1" i="0" baseline="0" dirty="0">
                <a:solidFill>
                  <a:srgbClr val="FF0000"/>
                </a:solidFill>
              </a:rPr>
              <a:t>‘Stoerder voorbeeld’ voor groep 4-5: </a:t>
            </a:r>
            <a:r>
              <a:rPr lang="nl-NL" b="0" i="0" baseline="0" dirty="0">
                <a:solidFill>
                  <a:srgbClr val="FF0000"/>
                </a:solidFill>
              </a:rPr>
              <a:t>grote hond gezien die heel hard kon rennen en zelfs het water in dook om een stok op te halen!</a:t>
            </a:r>
            <a:endParaRPr lang="nl-NL" b="1" i="0" baseline="0" dirty="0">
              <a:solidFill>
                <a:srgbClr val="FF0000"/>
              </a:solidFill>
            </a:endParaRPr>
          </a:p>
          <a:p>
            <a:pPr marL="171450" marR="0" lvl="0" indent="-171450" algn="l" defTabSz="914400" rtl="0" eaLnBrk="1" fontAlgn="auto" latinLnBrk="0" hangingPunct="1">
              <a:lnSpc>
                <a:spcPct val="100000"/>
              </a:lnSpc>
              <a:spcBef>
                <a:spcPts val="0"/>
              </a:spcBef>
              <a:spcAft>
                <a:spcPts val="0"/>
              </a:spcAft>
              <a:buClrTx/>
              <a:buSzTx/>
              <a:buFontTx/>
              <a:buChar char="-"/>
              <a:tabLst/>
              <a:defRPr/>
            </a:pPr>
            <a:endParaRPr lang="nl-NL" i="0" baseline="0" dirty="0">
              <a:solidFill>
                <a:srgbClr val="FF0000"/>
              </a:solidFill>
            </a:endParaRP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nl-NL" i="0" baseline="0" dirty="0">
                <a:solidFill>
                  <a:srgbClr val="FF0000"/>
                </a:solidFill>
              </a:rPr>
              <a:t>Wie heeft er ook wel eens iets leuks en spannends meegemaakt op weg naar school?</a:t>
            </a:r>
          </a:p>
          <a:p>
            <a:pPr marL="628650" marR="0" lvl="1" indent="-171450" algn="l" defTabSz="914400" rtl="0" eaLnBrk="1" fontAlgn="auto" latinLnBrk="0" hangingPunct="1">
              <a:lnSpc>
                <a:spcPct val="100000"/>
              </a:lnSpc>
              <a:spcBef>
                <a:spcPts val="0"/>
              </a:spcBef>
              <a:spcAft>
                <a:spcPts val="0"/>
              </a:spcAft>
              <a:buClrTx/>
              <a:buSzTx/>
              <a:buFontTx/>
              <a:buChar char="-"/>
              <a:tabLst/>
              <a:defRPr/>
            </a:pPr>
            <a:r>
              <a:rPr lang="nl-NL" i="0" baseline="0" dirty="0">
                <a:solidFill>
                  <a:srgbClr val="FF0000"/>
                </a:solidFill>
              </a:rPr>
              <a:t>Een kind iets laten vertellen</a:t>
            </a: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nl-NL" i="0" baseline="0" dirty="0">
                <a:solidFill>
                  <a:srgbClr val="FF0000"/>
                </a:solidFill>
              </a:rPr>
              <a:t>Wij gaan het vandaag met jullie hebben over leuke dingen meemaken als je naar school komt.</a:t>
            </a:r>
          </a:p>
          <a:p>
            <a:pPr marL="171450" indent="-171450">
              <a:buFontTx/>
              <a:buChar char="-"/>
            </a:pPr>
            <a:endParaRPr lang="nl-NL" dirty="0"/>
          </a:p>
          <a:p>
            <a:pPr marL="171450" indent="-171450">
              <a:buFontTx/>
              <a:buChar char="-"/>
            </a:pPr>
            <a:r>
              <a:rPr lang="nl-NL" dirty="0"/>
              <a:t>Kijk allemaal maar even naar dit plaatje. Wat zie je allemaal?</a:t>
            </a:r>
          </a:p>
          <a:p>
            <a:pPr marL="628650" lvl="1" indent="-171450">
              <a:buFontTx/>
              <a:buChar char="-"/>
            </a:pPr>
            <a:r>
              <a:rPr lang="nl-NL" dirty="0"/>
              <a:t>Mogelijke antwoorden:</a:t>
            </a:r>
            <a:r>
              <a:rPr lang="nl-NL" baseline="0" dirty="0"/>
              <a:t> </a:t>
            </a:r>
          </a:p>
          <a:p>
            <a:pPr marL="1085850" lvl="2" indent="-171450">
              <a:buFontTx/>
              <a:buChar char="-"/>
            </a:pPr>
            <a:r>
              <a:rPr lang="nl-NL" baseline="0" dirty="0"/>
              <a:t>Vogel, beer, kat, klok, etc.</a:t>
            </a:r>
          </a:p>
          <a:p>
            <a:pPr marL="628650" lvl="1" indent="-171450">
              <a:buFontTx/>
              <a:buChar char="-"/>
            </a:pPr>
            <a:r>
              <a:rPr lang="nl-NL" baseline="0" dirty="0"/>
              <a:t>KINDEREN ZELF LATEN VERTELLEN</a:t>
            </a:r>
          </a:p>
          <a:p>
            <a:pPr marL="1085850" lvl="2" indent="-171450">
              <a:buFontTx/>
              <a:buChar char="-"/>
            </a:pPr>
            <a:r>
              <a:rPr lang="nl-NL" baseline="0" dirty="0"/>
              <a:t>Wel sturen in de vorm van: wat zie je bovenin? En wat zie je hier?</a:t>
            </a:r>
          </a:p>
          <a:p>
            <a:pPr marL="171450" indent="-171450">
              <a:buFontTx/>
              <a:buChar char="-"/>
            </a:pPr>
            <a:endParaRPr lang="nl-NL" baseline="0" dirty="0"/>
          </a:p>
          <a:p>
            <a:endParaRPr lang="nl-NL" altLang="nl-NL" dirty="0"/>
          </a:p>
        </p:txBody>
      </p:sp>
    </p:spTree>
    <p:extLst>
      <p:ext uri="{BB962C8B-B14F-4D97-AF65-F5344CB8AC3E}">
        <p14:creationId xmlns:p14="http://schemas.microsoft.com/office/powerpoint/2010/main" val="21587202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nl-NL" baseline="0" dirty="0"/>
              <a:t>Je schoenen die heb je nodig als je naar school loopt. Wie gaat er altijd lopend naar school? </a:t>
            </a:r>
            <a:r>
              <a:rPr lang="nl-NL" dirty="0"/>
              <a:t>(vingers omhoog)</a:t>
            </a:r>
            <a:endParaRPr lang="nl-NL" baseline="0" dirty="0"/>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nl-NL" baseline="0" dirty="0"/>
              <a:t>En wie gaat er altijd met de fiets? Achterop bij papa of mama, of misschien al zelf. </a:t>
            </a:r>
            <a:r>
              <a:rPr lang="nl-NL" dirty="0"/>
              <a:t>(vingers omhoog)</a:t>
            </a:r>
            <a:endParaRPr lang="nl-NL" baseline="0" dirty="0"/>
          </a:p>
          <a:p>
            <a:pPr marL="171450" indent="-171450">
              <a:buFontTx/>
              <a:buChar char="-"/>
            </a:pPr>
            <a:r>
              <a:rPr lang="nl-NL" dirty="0"/>
              <a:t>En wie gaat er altijd met de auto? (vingers omhoog)</a:t>
            </a:r>
          </a:p>
          <a:p>
            <a:pPr marL="171450" indent="-171450">
              <a:buFontTx/>
              <a:buChar char="-"/>
            </a:pPr>
            <a:endParaRPr lang="nl-NL" dirty="0"/>
          </a:p>
          <a:p>
            <a:pPr marL="0" indent="0">
              <a:buFontTx/>
              <a:buNone/>
            </a:pPr>
            <a:r>
              <a:rPr lang="nl-NL" dirty="0"/>
              <a:t>Gaan jullie ook wel eens anders? </a:t>
            </a:r>
          </a:p>
          <a:p>
            <a:pPr marL="0" indent="0">
              <a:buFontTx/>
              <a:buNone/>
            </a:pPr>
            <a:endParaRPr lang="nl-NL" dirty="0"/>
          </a:p>
          <a:p>
            <a:pPr marL="0" indent="0">
              <a:buFontTx/>
              <a:buNone/>
            </a:pPr>
            <a:r>
              <a:rPr lang="nl-NL" dirty="0"/>
              <a:t>Anders kan heel leuk zijn. Kijk maar...</a:t>
            </a:r>
          </a:p>
          <a:p>
            <a:pPr marL="171450" indent="-171450">
              <a:buFontTx/>
              <a:buChar char="-"/>
            </a:pPr>
            <a:endParaRPr lang="nl-NL" dirty="0"/>
          </a:p>
          <a:p>
            <a:pPr marL="171450" indent="-171450">
              <a:buFontTx/>
              <a:buChar char="-"/>
            </a:pPr>
            <a:r>
              <a:rPr lang="nl-NL" baseline="0" dirty="0"/>
              <a:t>Vinden jullie ook dat het heel leuk is om soms anders naar school te gaan? Dan wordt het een speciale dag.</a:t>
            </a:r>
          </a:p>
          <a:p>
            <a:pPr marL="628650" lvl="1" indent="-171450">
              <a:buFontTx/>
              <a:buChar char="-"/>
            </a:pPr>
            <a:endParaRPr lang="nl-NL" baseline="0" dirty="0"/>
          </a:p>
          <a:p>
            <a:pPr marL="171450" lvl="0" indent="-171450">
              <a:buFontTx/>
              <a:buChar char="-"/>
            </a:pPr>
            <a:r>
              <a:rPr lang="nl-NL" baseline="0" dirty="0"/>
              <a:t>Nu weer aan hen vragen: gaan jullie ook wel eens anders? En wat doe je dan?</a:t>
            </a:r>
          </a:p>
          <a:p>
            <a:pPr marL="628650" lvl="1" indent="-171450">
              <a:buFontTx/>
              <a:buChar char="-"/>
            </a:pPr>
            <a:endParaRPr lang="nl-NL" baseline="0" dirty="0"/>
          </a:p>
          <a:p>
            <a:pPr marL="628650" lvl="1" indent="-171450">
              <a:buFontTx/>
              <a:buChar char="-"/>
            </a:pPr>
            <a:endParaRPr lang="nl-NL" baseline="0" dirty="0"/>
          </a:p>
          <a:p>
            <a:pPr marL="171450" indent="-171450">
              <a:buFontTx/>
              <a:buChar char="-"/>
            </a:pPr>
            <a:endParaRPr lang="nl-NL" baseline="0" dirty="0"/>
          </a:p>
        </p:txBody>
      </p:sp>
      <p:sp>
        <p:nvSpPr>
          <p:cNvPr id="4" name="Tijdelijke aanduiding voor dianummer 3"/>
          <p:cNvSpPr>
            <a:spLocks noGrp="1"/>
          </p:cNvSpPr>
          <p:nvPr>
            <p:ph type="sldNum" sz="quarter" idx="10"/>
          </p:nvPr>
        </p:nvSpPr>
        <p:spPr/>
        <p:txBody>
          <a:bodyPr/>
          <a:lstStyle/>
          <a:p>
            <a:fld id="{82E06C88-F370-4737-B766-6943C7B77453}" type="slidenum">
              <a:rPr lang="nl-NL" smtClean="0"/>
              <a:t>2</a:t>
            </a:fld>
            <a:endParaRPr lang="nl-NL"/>
          </a:p>
        </p:txBody>
      </p:sp>
    </p:spTree>
    <p:extLst>
      <p:ext uri="{BB962C8B-B14F-4D97-AF65-F5344CB8AC3E}">
        <p14:creationId xmlns:p14="http://schemas.microsoft.com/office/powerpoint/2010/main" val="122378190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171450" indent="-171450">
              <a:buFontTx/>
              <a:buChar char="-"/>
            </a:pPr>
            <a:r>
              <a:rPr lang="nl-NL" dirty="0"/>
              <a:t>Op een speciale dag is het ook anders. Bijvoorbeeld in de winter, als je een sneeuwpop kunt bouwen, of in de lente als je paaseieren buiten kunt zoeken. </a:t>
            </a:r>
          </a:p>
          <a:p>
            <a:pPr marL="171450" indent="-171450">
              <a:buFontTx/>
              <a:buChar char="-"/>
            </a:pPr>
            <a:endParaRPr lang="nl-NL" dirty="0"/>
          </a:p>
          <a:p>
            <a:pPr marL="171450" indent="-171450">
              <a:buFontTx/>
              <a:buChar char="-"/>
            </a:pPr>
            <a:r>
              <a:rPr lang="nl-NL" dirty="0"/>
              <a:t>En in de zomer?</a:t>
            </a:r>
          </a:p>
          <a:p>
            <a:pPr marL="171450" indent="-171450">
              <a:buFontTx/>
              <a:buChar char="-"/>
            </a:pPr>
            <a:r>
              <a:rPr lang="nl-NL" dirty="0"/>
              <a:t>Is het dan ook anders?</a:t>
            </a:r>
          </a:p>
          <a:p>
            <a:pPr marL="628650" lvl="1" indent="-171450">
              <a:buFontTx/>
              <a:buChar char="-"/>
            </a:pPr>
            <a:r>
              <a:rPr lang="nl-NL" dirty="0"/>
              <a:t>Wat is er dan allemaal anders en speciaal?</a:t>
            </a:r>
          </a:p>
          <a:p>
            <a:pPr marL="1085850" lvl="2" indent="-171450">
              <a:buFontTx/>
              <a:buChar char="-"/>
            </a:pPr>
            <a:r>
              <a:rPr lang="nl-NL" dirty="0"/>
              <a:t>Paar kinderen de beurt laten geven</a:t>
            </a:r>
          </a:p>
          <a:p>
            <a:pPr marL="1085850" lvl="2" indent="-171450">
              <a:buFontTx/>
              <a:buChar char="-"/>
            </a:pPr>
            <a:endParaRPr lang="nl-NL" dirty="0"/>
          </a:p>
          <a:p>
            <a:pPr marL="171450" lvl="0" indent="-171450">
              <a:buFontTx/>
              <a:buChar char="-"/>
            </a:pPr>
            <a:r>
              <a:rPr lang="nl-NL" dirty="0"/>
              <a:t>Dus anders is leuk! </a:t>
            </a:r>
          </a:p>
          <a:p>
            <a:pPr marL="171450" lvl="0" indent="-171450">
              <a:buFontTx/>
              <a:buChar char="-"/>
            </a:pPr>
            <a:endParaRPr lang="nl-NL" dirty="0"/>
          </a:p>
          <a:p>
            <a:pPr marL="171450" lvl="0" indent="-171450">
              <a:buFontTx/>
              <a:buChar char="-"/>
            </a:pPr>
            <a:r>
              <a:rPr lang="nl-NL" dirty="0"/>
              <a:t>En dat</a:t>
            </a:r>
            <a:r>
              <a:rPr lang="nl-NL" baseline="0" dirty="0"/>
              <a:t> is dus ook zo, als je anders naar school gaat.</a:t>
            </a:r>
            <a:endParaRPr lang="nl-NL" dirty="0"/>
          </a:p>
        </p:txBody>
      </p:sp>
      <p:sp>
        <p:nvSpPr>
          <p:cNvPr id="4" name="Tijdelijke aanduiding voor dianummer 3"/>
          <p:cNvSpPr>
            <a:spLocks noGrp="1"/>
          </p:cNvSpPr>
          <p:nvPr>
            <p:ph type="sldNum" sz="quarter" idx="10"/>
          </p:nvPr>
        </p:nvSpPr>
        <p:spPr/>
        <p:txBody>
          <a:bodyPr/>
          <a:lstStyle/>
          <a:p>
            <a:fld id="{82E06C88-F370-4737-B766-6943C7B77453}" type="slidenum">
              <a:rPr lang="nl-NL" smtClean="0"/>
              <a:t>3</a:t>
            </a:fld>
            <a:endParaRPr lang="nl-NL"/>
          </a:p>
        </p:txBody>
      </p:sp>
    </p:spTree>
    <p:extLst>
      <p:ext uri="{BB962C8B-B14F-4D97-AF65-F5344CB8AC3E}">
        <p14:creationId xmlns:p14="http://schemas.microsoft.com/office/powerpoint/2010/main" val="345682807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NL" b="1" dirty="0"/>
              <a:t>Wij moeten hen overtuigen dat het heel leuk is om soms anders naar school te gaan</a:t>
            </a:r>
          </a:p>
          <a:p>
            <a:pPr marL="171450" lvl="0" indent="-171450">
              <a:buFontTx/>
              <a:buChar char="-"/>
            </a:pPr>
            <a:r>
              <a:rPr lang="nl-NL" baseline="0" dirty="0"/>
              <a:t>Presentator 1: vroeger, toen IK klein was, gingen we vaak met de auto naar school. Maar soms mocht ik fietsen en dan zag ik onderweg allemaal leuke dieren, zoals vogels, honden en eekhoorns.</a:t>
            </a:r>
          </a:p>
          <a:p>
            <a:pPr marL="171450" lvl="0" indent="-171450">
              <a:buFontTx/>
              <a:buChar char="-"/>
            </a:pPr>
            <a:r>
              <a:rPr lang="nl-NL" baseline="0" dirty="0"/>
              <a:t>Presentator 2: En ik ging altijd met de fiets, maar soms mocht ik met een vriend(</a:t>
            </a:r>
            <a:r>
              <a:rPr lang="nl-NL" baseline="0" dirty="0" err="1"/>
              <a:t>innet</a:t>
            </a:r>
            <a:r>
              <a:rPr lang="nl-NL" baseline="0" dirty="0"/>
              <a:t>)je meelopen. Dan gingen we altijd hele leuke dingen doen onderweg, zoals hinkelen, voordat we naar school gingen.</a:t>
            </a:r>
          </a:p>
          <a:p>
            <a:pPr marL="0" indent="0">
              <a:buFontTx/>
              <a:buNone/>
            </a:pPr>
            <a:endParaRPr lang="nl-NL" b="1" dirty="0"/>
          </a:p>
          <a:p>
            <a:pPr marL="0" indent="0">
              <a:buFontTx/>
              <a:buNone/>
            </a:pPr>
            <a:r>
              <a:rPr lang="nl-NL" b="0" dirty="0"/>
              <a:t>Weten jullie nog iets</a:t>
            </a:r>
            <a:r>
              <a:rPr lang="nl-NL" b="0" baseline="0" dirty="0"/>
              <a:t> om het anders </a:t>
            </a:r>
            <a:r>
              <a:rPr lang="nl-NL" b="1" baseline="0" dirty="0"/>
              <a:t>te doen</a:t>
            </a:r>
            <a:r>
              <a:rPr lang="nl-NL" b="0" baseline="0" dirty="0"/>
              <a:t>, wanneer je naar school gaat?</a:t>
            </a:r>
          </a:p>
          <a:p>
            <a:pPr marL="0" indent="0">
              <a:buFontTx/>
              <a:buNone/>
            </a:pPr>
            <a:endParaRPr lang="nl-NL" b="0" baseline="0" dirty="0"/>
          </a:p>
          <a:p>
            <a:pPr marL="0" indent="0">
              <a:buFontTx/>
              <a:buNone/>
            </a:pPr>
            <a:r>
              <a:rPr lang="nl-NL" b="0" baseline="0" dirty="0"/>
              <a:t>....</a:t>
            </a:r>
            <a:endParaRPr lang="nl-NL" b="0" dirty="0"/>
          </a:p>
          <a:p>
            <a:pPr marL="0" indent="0">
              <a:buFontTx/>
              <a:buNone/>
            </a:pPr>
            <a:endParaRPr lang="nl-NL" b="1" dirty="0"/>
          </a:p>
          <a:p>
            <a:pPr marL="0" indent="0">
              <a:buFontTx/>
              <a:buNone/>
            </a:pPr>
            <a:r>
              <a:rPr lang="nl-NL" b="0" dirty="0"/>
              <a:t>Kijk, deze kinderen gaan</a:t>
            </a:r>
            <a:r>
              <a:rPr lang="nl-NL" b="0" baseline="0" dirty="0"/>
              <a:t> ook anders naar school. </a:t>
            </a:r>
            <a:r>
              <a:rPr lang="nl-NL" baseline="0" dirty="0"/>
              <a:t>Onderweg doen ze dan allerlei leuke dingen. Zo hebben ze met hun papa en mama </a:t>
            </a:r>
            <a:r>
              <a:rPr lang="nl-NL" b="1" baseline="0" dirty="0"/>
              <a:t>(wijs aan [arm rechtsonder is van papa Martijn]) </a:t>
            </a:r>
            <a:r>
              <a:rPr lang="nl-NL" b="0" baseline="0" dirty="0"/>
              <a:t>afgesproken dat ze op Lekker Anders Dag onderweg even mogen spelen.</a:t>
            </a:r>
          </a:p>
          <a:p>
            <a:pPr marL="628650" lvl="1" indent="-171450">
              <a:buFontTx/>
              <a:buChar char="-"/>
            </a:pPr>
            <a:r>
              <a:rPr lang="nl-NL" b="0" baseline="0" dirty="0"/>
              <a:t>Als ze langs de speeltuin komen mogen ze 3x van de glijbaan.</a:t>
            </a:r>
          </a:p>
          <a:p>
            <a:pPr marL="628650" lvl="1" indent="-171450">
              <a:buFontTx/>
              <a:buChar char="-"/>
            </a:pPr>
            <a:r>
              <a:rPr lang="nl-NL" b="0" baseline="0" dirty="0"/>
              <a:t>Daarna fietsen ze door naar school.</a:t>
            </a:r>
          </a:p>
          <a:p>
            <a:pPr marL="0" lvl="0" indent="0">
              <a:buFontTx/>
              <a:buNone/>
            </a:pPr>
            <a:endParaRPr lang="nl-NL" baseline="0" dirty="0"/>
          </a:p>
          <a:p>
            <a:pPr marL="0" lvl="0" indent="0">
              <a:buFontTx/>
              <a:buNone/>
            </a:pPr>
            <a:r>
              <a:rPr lang="nl-NL" baseline="0" dirty="0"/>
              <a:t>Deze kinderen doen mee aan Lekker Anders Dag. Dat kun je ook zien, ze hebben een vlaggetje op de fiets en een armband, zodat iedereen kan zien dat ze vandaag Lekker Anders naar school gaan. </a:t>
            </a:r>
          </a:p>
          <a:p>
            <a:pPr marL="628650" lvl="1" indent="-171450">
              <a:buFontTx/>
              <a:buChar char="-"/>
            </a:pPr>
            <a:endParaRPr lang="nl-NL" baseline="0" dirty="0"/>
          </a:p>
          <a:p>
            <a:pPr marL="171450" lvl="0" indent="-171450">
              <a:buFontTx/>
              <a:buChar char="-"/>
            </a:pPr>
            <a:r>
              <a:rPr lang="nl-NL" baseline="0" dirty="0"/>
              <a:t>Al deze spulletjes zitten in de Lekker Anders Dag Tas, die krijg je als je meedoet met Lekker Anders Dag:</a:t>
            </a:r>
          </a:p>
          <a:p>
            <a:pPr marL="628650" marR="0" lvl="1" indent="-171450" algn="l" defTabSz="914400" rtl="0" eaLnBrk="1" fontAlgn="auto" latinLnBrk="0" hangingPunct="1">
              <a:lnSpc>
                <a:spcPct val="100000"/>
              </a:lnSpc>
              <a:spcBef>
                <a:spcPts val="0"/>
              </a:spcBef>
              <a:spcAft>
                <a:spcPts val="0"/>
              </a:spcAft>
              <a:buClrTx/>
              <a:buSzTx/>
              <a:buFontTx/>
              <a:buChar char="-"/>
              <a:tabLst/>
              <a:defRPr/>
            </a:pPr>
            <a:r>
              <a:rPr lang="nl-NL" b="1" baseline="0" dirty="0"/>
              <a:t>De dingen laten zien uit de LAD-tas en uitleggen. Eén voor één, probeer spannend te maken.</a:t>
            </a:r>
          </a:p>
          <a:p>
            <a:pPr marL="171450" lvl="0" indent="-171450">
              <a:buFontTx/>
              <a:buChar char="-"/>
            </a:pPr>
            <a:endParaRPr lang="nl-NL" baseline="0" dirty="0"/>
          </a:p>
          <a:p>
            <a:r>
              <a:rPr lang="nl-NL" baseline="0" dirty="0"/>
              <a:t>Maar wanneer is het dan Lekker Anders Dag?</a:t>
            </a:r>
          </a:p>
          <a:p>
            <a:pPr marL="628650" lvl="1" indent="-171450">
              <a:buFontTx/>
              <a:buChar char="-"/>
            </a:pPr>
            <a:endParaRPr lang="nl-NL" baseline="0" dirty="0"/>
          </a:p>
          <a:p>
            <a:pPr marL="628650" lvl="1" indent="-171450">
              <a:buFontTx/>
              <a:buChar char="-"/>
            </a:pPr>
            <a:endParaRPr lang="nl-NL" dirty="0"/>
          </a:p>
        </p:txBody>
      </p:sp>
      <p:sp>
        <p:nvSpPr>
          <p:cNvPr id="4" name="Tijdelijke aanduiding voor dianummer 3"/>
          <p:cNvSpPr>
            <a:spLocks noGrp="1"/>
          </p:cNvSpPr>
          <p:nvPr>
            <p:ph type="sldNum" sz="quarter" idx="10"/>
          </p:nvPr>
        </p:nvSpPr>
        <p:spPr/>
        <p:txBody>
          <a:bodyPr/>
          <a:lstStyle/>
          <a:p>
            <a:fld id="{82E06C88-F370-4737-B766-6943C7B77453}" type="slidenum">
              <a:rPr lang="nl-NL" smtClean="0"/>
              <a:t>4</a:t>
            </a:fld>
            <a:endParaRPr lang="nl-NL"/>
          </a:p>
        </p:txBody>
      </p:sp>
    </p:spTree>
    <p:extLst>
      <p:ext uri="{BB962C8B-B14F-4D97-AF65-F5344CB8AC3E}">
        <p14:creationId xmlns:p14="http://schemas.microsoft.com/office/powerpoint/2010/main" val="16961468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NL" baseline="0" dirty="0"/>
              <a:t>Weten jullie wat dit is? ...... Dit is een aftelkalender.</a:t>
            </a:r>
          </a:p>
          <a:p>
            <a:pPr marL="0" marR="0" lvl="0" indent="0" algn="l" defTabSz="914400" rtl="0" eaLnBrk="1" fontAlgn="auto" latinLnBrk="0" hangingPunct="1">
              <a:lnSpc>
                <a:spcPct val="100000"/>
              </a:lnSpc>
              <a:spcBef>
                <a:spcPts val="0"/>
              </a:spcBef>
              <a:spcAft>
                <a:spcPts val="0"/>
              </a:spcAft>
              <a:buClrTx/>
              <a:buSzTx/>
              <a:buFontTx/>
              <a:buNone/>
              <a:tabLst/>
              <a:defRPr/>
            </a:pPr>
            <a:endParaRPr lang="nl-NL"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nl-NL" baseline="0" dirty="0"/>
              <a:t>Je mag als je meedoet met LAD samen met papa en mama stickers plakken op de aftelkalender. Op die dag gaan jullie Lekker Anders naar school. Lekker fietsen, of lopen. Of met de auto, maar dan stuk lopen.  Dus dat wordt jullie Lekker Anders dag.  </a:t>
            </a:r>
          </a:p>
          <a:p>
            <a:pPr marL="0" marR="0" lvl="0" indent="0" algn="l" defTabSz="914400" rtl="0" eaLnBrk="1" fontAlgn="auto" latinLnBrk="0" hangingPunct="1">
              <a:lnSpc>
                <a:spcPct val="100000"/>
              </a:lnSpc>
              <a:spcBef>
                <a:spcPts val="0"/>
              </a:spcBef>
              <a:spcAft>
                <a:spcPts val="0"/>
              </a:spcAft>
              <a:buClrTx/>
              <a:buSzTx/>
              <a:buFontTx/>
              <a:buNone/>
              <a:tabLst/>
              <a:defRPr/>
            </a:pPr>
            <a:endParaRPr lang="nl-NL"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nl-NL" baseline="0" dirty="0"/>
              <a:t>Vragen:</a:t>
            </a: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nl-NL" baseline="0" dirty="0"/>
              <a:t>Wat zie je allemaal op de kalender?</a:t>
            </a: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nl-NL" baseline="0" dirty="0"/>
              <a:t>Waar zouden jullie die kalender ophangen?</a:t>
            </a: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nl-NL" baseline="0" dirty="0"/>
              <a:t>Zou je alle stickers gebruiken, of een paar?</a:t>
            </a: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nl-NL" baseline="0" dirty="0"/>
              <a:t>Vinden jou papa of mama dit leuk denk je?</a:t>
            </a:r>
          </a:p>
          <a:p>
            <a:pPr marL="0" marR="0" lvl="0" indent="0" algn="l" defTabSz="914400" rtl="0" eaLnBrk="1" fontAlgn="auto" latinLnBrk="0" hangingPunct="1">
              <a:lnSpc>
                <a:spcPct val="100000"/>
              </a:lnSpc>
              <a:spcBef>
                <a:spcPts val="0"/>
              </a:spcBef>
              <a:spcAft>
                <a:spcPts val="0"/>
              </a:spcAft>
              <a:buClrTx/>
              <a:buSzTx/>
              <a:buFontTx/>
              <a:buNone/>
              <a:tabLst/>
              <a:defRPr/>
            </a:pPr>
            <a:endParaRPr lang="nl-NL"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nl-NL" baseline="0" dirty="0"/>
              <a:t>En je hebt wel 10 plakplaatjes!</a:t>
            </a:r>
          </a:p>
          <a:p>
            <a:pPr marL="0" marR="0" lvl="0" indent="0" algn="l" defTabSz="914400" rtl="0" eaLnBrk="1" fontAlgn="auto" latinLnBrk="0" hangingPunct="1">
              <a:lnSpc>
                <a:spcPct val="100000"/>
              </a:lnSpc>
              <a:spcBef>
                <a:spcPts val="0"/>
              </a:spcBef>
              <a:spcAft>
                <a:spcPts val="0"/>
              </a:spcAft>
              <a:buClrTx/>
              <a:buSzTx/>
              <a:buFontTx/>
              <a:buNone/>
              <a:tabLst/>
              <a:defRPr/>
            </a:pPr>
            <a:endParaRPr lang="nl-NL"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nl-NL" baseline="0" dirty="0"/>
              <a:t>Willen jullie dit ook?.......  Wat moet je dan doen?</a:t>
            </a:r>
          </a:p>
          <a:p>
            <a:endParaRPr lang="nl-NL" baseline="0" dirty="0"/>
          </a:p>
          <a:p>
            <a:endParaRPr lang="nl-NL" dirty="0"/>
          </a:p>
        </p:txBody>
      </p:sp>
      <p:sp>
        <p:nvSpPr>
          <p:cNvPr id="4" name="Tijdelijke aanduiding voor dianummer 3"/>
          <p:cNvSpPr>
            <a:spLocks noGrp="1"/>
          </p:cNvSpPr>
          <p:nvPr>
            <p:ph type="sldNum" sz="quarter" idx="10"/>
          </p:nvPr>
        </p:nvSpPr>
        <p:spPr/>
        <p:txBody>
          <a:bodyPr/>
          <a:lstStyle/>
          <a:p>
            <a:fld id="{82E06C88-F370-4737-B766-6943C7B77453}" type="slidenum">
              <a:rPr lang="nl-NL" smtClean="0"/>
              <a:t>5</a:t>
            </a:fld>
            <a:endParaRPr lang="nl-NL"/>
          </a:p>
        </p:txBody>
      </p:sp>
    </p:spTree>
    <p:extLst>
      <p:ext uri="{BB962C8B-B14F-4D97-AF65-F5344CB8AC3E}">
        <p14:creationId xmlns:p14="http://schemas.microsoft.com/office/powerpoint/2010/main" val="159428531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NL" baseline="0" dirty="0"/>
              <a:t>Als laatste hebben we een klein cadeautje voor jullie meegenomen, jullie krijgen van ons een mooie LAD folder met op de achterkant een doolhof!</a:t>
            </a:r>
          </a:p>
          <a:p>
            <a:pPr marL="0" marR="0" lvl="0" indent="0" algn="l" defTabSz="914400" rtl="0" eaLnBrk="1" fontAlgn="auto" latinLnBrk="0" hangingPunct="1">
              <a:lnSpc>
                <a:spcPct val="100000"/>
              </a:lnSpc>
              <a:spcBef>
                <a:spcPts val="0"/>
              </a:spcBef>
              <a:spcAft>
                <a:spcPts val="0"/>
              </a:spcAft>
              <a:buClrTx/>
              <a:buSzTx/>
              <a:buFontTx/>
              <a:buNone/>
              <a:tabLst/>
              <a:defRPr/>
            </a:pPr>
            <a:endParaRPr lang="nl-NL"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nl-NL" b="1" baseline="0" dirty="0"/>
              <a:t>Zo is het nu al de eerste speciale Lekker Anders Dag! </a:t>
            </a:r>
          </a:p>
          <a:p>
            <a:pPr marL="0" marR="0" lvl="0" indent="0" algn="l" defTabSz="914400" rtl="0" eaLnBrk="1" fontAlgn="auto" latinLnBrk="0" hangingPunct="1">
              <a:lnSpc>
                <a:spcPct val="100000"/>
              </a:lnSpc>
              <a:spcBef>
                <a:spcPts val="0"/>
              </a:spcBef>
              <a:spcAft>
                <a:spcPts val="0"/>
              </a:spcAft>
              <a:buClrTx/>
              <a:buSzTx/>
              <a:buFontTx/>
              <a:buNone/>
              <a:tabLst/>
              <a:defRPr/>
            </a:pPr>
            <a:endParaRPr lang="nl-NL"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nl-NL" baseline="0" dirty="0"/>
              <a:t>JIJ wilt toch ook meedoen? Dan haal je dus straks bij de juffrouw/meester de brief op voor je papa of mama.</a:t>
            </a:r>
          </a:p>
          <a:p>
            <a:pPr marL="0" marR="0" lvl="0" indent="0" algn="l" defTabSz="914400" rtl="0" eaLnBrk="1" fontAlgn="auto" latinLnBrk="0" hangingPunct="1">
              <a:lnSpc>
                <a:spcPct val="100000"/>
              </a:lnSpc>
              <a:spcBef>
                <a:spcPts val="0"/>
              </a:spcBef>
              <a:spcAft>
                <a:spcPts val="0"/>
              </a:spcAft>
              <a:buClrTx/>
              <a:buSzTx/>
              <a:buFontTx/>
              <a:buNone/>
              <a:tabLst/>
              <a:defRPr/>
            </a:pPr>
            <a:r>
              <a:rPr lang="nl-NL" baseline="0" dirty="0"/>
              <a:t>  </a:t>
            </a:r>
          </a:p>
          <a:p>
            <a:pPr marL="0" marR="0" lvl="0" indent="0" algn="l" defTabSz="914400" rtl="0" eaLnBrk="1" fontAlgn="auto" latinLnBrk="0" hangingPunct="1">
              <a:lnSpc>
                <a:spcPct val="100000"/>
              </a:lnSpc>
              <a:spcBef>
                <a:spcPts val="0"/>
              </a:spcBef>
              <a:spcAft>
                <a:spcPts val="0"/>
              </a:spcAft>
              <a:buClrTx/>
              <a:buSzTx/>
              <a:buFontTx/>
              <a:buNone/>
              <a:tabLst/>
              <a:defRPr/>
            </a:pPr>
            <a:r>
              <a:rPr lang="nl-NL" b="1" baseline="0" dirty="0"/>
              <a:t>IN OVERLEG MET LEERKRACHT</a:t>
            </a:r>
          </a:p>
          <a:p>
            <a:pPr marL="0" marR="0" lvl="0" indent="0" algn="l" defTabSz="914400" rtl="0" eaLnBrk="1" fontAlgn="auto" latinLnBrk="0" hangingPunct="1">
              <a:lnSpc>
                <a:spcPct val="100000"/>
              </a:lnSpc>
              <a:spcBef>
                <a:spcPts val="0"/>
              </a:spcBef>
              <a:spcAft>
                <a:spcPts val="0"/>
              </a:spcAft>
              <a:buClrTx/>
              <a:buSzTx/>
              <a:buFontTx/>
              <a:buNone/>
              <a:tabLst/>
              <a:defRPr/>
            </a:pPr>
            <a:endParaRPr lang="nl-NL" b="1"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nl-NL" b="1" baseline="0" dirty="0"/>
              <a:t>Zijn er vragen?</a:t>
            </a:r>
          </a:p>
        </p:txBody>
      </p:sp>
      <p:sp>
        <p:nvSpPr>
          <p:cNvPr id="4" name="Tijdelijke aanduiding voor dianummer 3"/>
          <p:cNvSpPr>
            <a:spLocks noGrp="1"/>
          </p:cNvSpPr>
          <p:nvPr>
            <p:ph type="sldNum" sz="quarter" idx="10"/>
          </p:nvPr>
        </p:nvSpPr>
        <p:spPr/>
        <p:txBody>
          <a:bodyPr/>
          <a:lstStyle/>
          <a:p>
            <a:fld id="{82E06C88-F370-4737-B766-6943C7B77453}" type="slidenum">
              <a:rPr lang="nl-NL" smtClean="0"/>
              <a:t>6</a:t>
            </a:fld>
            <a:endParaRPr lang="nl-NL"/>
          </a:p>
        </p:txBody>
      </p:sp>
    </p:spTree>
    <p:extLst>
      <p:ext uri="{BB962C8B-B14F-4D97-AF65-F5344CB8AC3E}">
        <p14:creationId xmlns:p14="http://schemas.microsoft.com/office/powerpoint/2010/main" val="231512419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FBC84FA-CAB2-4868-8F3B-ED44C07640E8}"/>
              </a:ext>
            </a:extLst>
          </p:cNvPr>
          <p:cNvSpPr>
            <a:spLocks noGrp="1"/>
          </p:cNvSpPr>
          <p:nvPr>
            <p:ph type="ctrTitle"/>
          </p:nvPr>
        </p:nvSpPr>
        <p:spPr>
          <a:xfrm>
            <a:off x="1524000" y="1122363"/>
            <a:ext cx="9144000" cy="2387600"/>
          </a:xfrm>
        </p:spPr>
        <p:txBody>
          <a:bodyPr anchor="b"/>
          <a:lstStyle>
            <a:lvl1pPr algn="ctr">
              <a:defRPr sz="6000"/>
            </a:lvl1pPr>
          </a:lstStyle>
          <a:p>
            <a:r>
              <a:rPr lang="nl-NL"/>
              <a:t>Klik om stijl te bewerken</a:t>
            </a:r>
          </a:p>
        </p:txBody>
      </p:sp>
      <p:sp>
        <p:nvSpPr>
          <p:cNvPr id="3" name="Ondertitel 2">
            <a:extLst>
              <a:ext uri="{FF2B5EF4-FFF2-40B4-BE49-F238E27FC236}">
                <a16:creationId xmlns:a16="http://schemas.microsoft.com/office/drawing/2014/main" id="{92DED70C-74DC-49A0-B5A3-CA87DDCF8FB9}"/>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Klikken om de ondertitelstijl van het model te bewerken</a:t>
            </a:r>
          </a:p>
        </p:txBody>
      </p:sp>
      <p:sp>
        <p:nvSpPr>
          <p:cNvPr id="4" name="Tijdelijke aanduiding voor datum 3">
            <a:extLst>
              <a:ext uri="{FF2B5EF4-FFF2-40B4-BE49-F238E27FC236}">
                <a16:creationId xmlns:a16="http://schemas.microsoft.com/office/drawing/2014/main" id="{D52BE113-61F7-4863-ABEE-729640139CC8}"/>
              </a:ext>
            </a:extLst>
          </p:cNvPr>
          <p:cNvSpPr>
            <a:spLocks noGrp="1"/>
          </p:cNvSpPr>
          <p:nvPr>
            <p:ph type="dt" sz="half" idx="10"/>
          </p:nvPr>
        </p:nvSpPr>
        <p:spPr/>
        <p:txBody>
          <a:bodyPr/>
          <a:lstStyle/>
          <a:p>
            <a:fld id="{5FEEF29F-4565-4647-A5C6-F7454166A45E}" type="datetimeFigureOut">
              <a:rPr lang="nl-NL" smtClean="0"/>
              <a:t>28-11-2022</a:t>
            </a:fld>
            <a:endParaRPr lang="nl-NL"/>
          </a:p>
        </p:txBody>
      </p:sp>
      <p:sp>
        <p:nvSpPr>
          <p:cNvPr id="5" name="Tijdelijke aanduiding voor voettekst 4">
            <a:extLst>
              <a:ext uri="{FF2B5EF4-FFF2-40B4-BE49-F238E27FC236}">
                <a16:creationId xmlns:a16="http://schemas.microsoft.com/office/drawing/2014/main" id="{9953BDEB-7083-494F-9792-F543202B9A37}"/>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51D6F3C9-5BE2-4DF5-AA85-63FCD8F7FA26}"/>
              </a:ext>
            </a:extLst>
          </p:cNvPr>
          <p:cNvSpPr>
            <a:spLocks noGrp="1"/>
          </p:cNvSpPr>
          <p:nvPr>
            <p:ph type="sldNum" sz="quarter" idx="12"/>
          </p:nvPr>
        </p:nvSpPr>
        <p:spPr/>
        <p:txBody>
          <a:bodyPr/>
          <a:lstStyle/>
          <a:p>
            <a:fld id="{14232898-597D-441C-B2E7-D55C0053558D}" type="slidenum">
              <a:rPr lang="nl-NL" smtClean="0"/>
              <a:t>‹nr.›</a:t>
            </a:fld>
            <a:endParaRPr lang="nl-NL"/>
          </a:p>
        </p:txBody>
      </p:sp>
    </p:spTree>
    <p:extLst>
      <p:ext uri="{BB962C8B-B14F-4D97-AF65-F5344CB8AC3E}">
        <p14:creationId xmlns:p14="http://schemas.microsoft.com/office/powerpoint/2010/main" val="37084763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CA4592D-3516-49CD-89D5-1FF0556DFA0B}"/>
              </a:ext>
            </a:extLst>
          </p:cNvPr>
          <p:cNvSpPr>
            <a:spLocks noGrp="1"/>
          </p:cNvSpPr>
          <p:nvPr>
            <p:ph type="title"/>
          </p:nvPr>
        </p:nvSpPr>
        <p:spPr/>
        <p:txBody>
          <a:bodyPr/>
          <a:lstStyle/>
          <a:p>
            <a:r>
              <a:rPr lang="nl-NL"/>
              <a:t>Klik om stijl te bewerken</a:t>
            </a:r>
          </a:p>
        </p:txBody>
      </p:sp>
      <p:sp>
        <p:nvSpPr>
          <p:cNvPr id="3" name="Tijdelijke aanduiding voor datum 2">
            <a:extLst>
              <a:ext uri="{FF2B5EF4-FFF2-40B4-BE49-F238E27FC236}">
                <a16:creationId xmlns:a16="http://schemas.microsoft.com/office/drawing/2014/main" id="{F53BECB5-F1F4-4EF5-A378-3AD6830CF569}"/>
              </a:ext>
            </a:extLst>
          </p:cNvPr>
          <p:cNvSpPr>
            <a:spLocks noGrp="1"/>
          </p:cNvSpPr>
          <p:nvPr>
            <p:ph type="dt" sz="half" idx="10"/>
          </p:nvPr>
        </p:nvSpPr>
        <p:spPr/>
        <p:txBody>
          <a:bodyPr/>
          <a:lstStyle/>
          <a:p>
            <a:fld id="{5FEEF29F-4565-4647-A5C6-F7454166A45E}" type="datetimeFigureOut">
              <a:rPr lang="nl-NL" smtClean="0"/>
              <a:t>28-11-2022</a:t>
            </a:fld>
            <a:endParaRPr lang="nl-NL"/>
          </a:p>
        </p:txBody>
      </p:sp>
      <p:sp>
        <p:nvSpPr>
          <p:cNvPr id="4" name="Tijdelijke aanduiding voor voettekst 3">
            <a:extLst>
              <a:ext uri="{FF2B5EF4-FFF2-40B4-BE49-F238E27FC236}">
                <a16:creationId xmlns:a16="http://schemas.microsoft.com/office/drawing/2014/main" id="{19076303-6ED0-428D-AB3E-A9DE602D6926}"/>
              </a:ext>
            </a:extLst>
          </p:cNvPr>
          <p:cNvSpPr>
            <a:spLocks noGrp="1"/>
          </p:cNvSpPr>
          <p:nvPr>
            <p:ph type="ftr" sz="quarter" idx="11"/>
          </p:nvPr>
        </p:nvSpPr>
        <p:spPr/>
        <p:txBody>
          <a:bodyPr/>
          <a:lstStyle/>
          <a:p>
            <a:endParaRPr lang="nl-NL"/>
          </a:p>
        </p:txBody>
      </p:sp>
      <p:sp>
        <p:nvSpPr>
          <p:cNvPr id="5" name="Tijdelijke aanduiding voor dianummer 4">
            <a:extLst>
              <a:ext uri="{FF2B5EF4-FFF2-40B4-BE49-F238E27FC236}">
                <a16:creationId xmlns:a16="http://schemas.microsoft.com/office/drawing/2014/main" id="{BCC05BD3-A16F-45E7-9D48-4A7017241506}"/>
              </a:ext>
            </a:extLst>
          </p:cNvPr>
          <p:cNvSpPr>
            <a:spLocks noGrp="1"/>
          </p:cNvSpPr>
          <p:nvPr>
            <p:ph type="sldNum" sz="quarter" idx="12"/>
          </p:nvPr>
        </p:nvSpPr>
        <p:spPr/>
        <p:txBody>
          <a:bodyPr/>
          <a:lstStyle/>
          <a:p>
            <a:fld id="{14232898-597D-441C-B2E7-D55C0053558D}" type="slidenum">
              <a:rPr lang="nl-NL" smtClean="0"/>
              <a:t>‹nr.›</a:t>
            </a:fld>
            <a:endParaRPr lang="nl-NL"/>
          </a:p>
        </p:txBody>
      </p:sp>
    </p:spTree>
    <p:extLst>
      <p:ext uri="{BB962C8B-B14F-4D97-AF65-F5344CB8AC3E}">
        <p14:creationId xmlns:p14="http://schemas.microsoft.com/office/powerpoint/2010/main" val="55974624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Tijdelijke aanduiding voor datum 1">
            <a:extLst>
              <a:ext uri="{FF2B5EF4-FFF2-40B4-BE49-F238E27FC236}">
                <a16:creationId xmlns:a16="http://schemas.microsoft.com/office/drawing/2014/main" id="{9B606019-CAEA-4E0F-9718-274B5413230A}"/>
              </a:ext>
            </a:extLst>
          </p:cNvPr>
          <p:cNvSpPr>
            <a:spLocks noGrp="1"/>
          </p:cNvSpPr>
          <p:nvPr>
            <p:ph type="dt" sz="half" idx="10"/>
          </p:nvPr>
        </p:nvSpPr>
        <p:spPr/>
        <p:txBody>
          <a:bodyPr/>
          <a:lstStyle/>
          <a:p>
            <a:fld id="{5FEEF29F-4565-4647-A5C6-F7454166A45E}" type="datetimeFigureOut">
              <a:rPr lang="nl-NL" smtClean="0"/>
              <a:t>28-11-2022</a:t>
            </a:fld>
            <a:endParaRPr lang="nl-NL"/>
          </a:p>
        </p:txBody>
      </p:sp>
      <p:sp>
        <p:nvSpPr>
          <p:cNvPr id="3" name="Tijdelijke aanduiding voor voettekst 2">
            <a:extLst>
              <a:ext uri="{FF2B5EF4-FFF2-40B4-BE49-F238E27FC236}">
                <a16:creationId xmlns:a16="http://schemas.microsoft.com/office/drawing/2014/main" id="{A240A90E-92DE-4515-9A73-0E3E91061299}"/>
              </a:ext>
            </a:extLst>
          </p:cNvPr>
          <p:cNvSpPr>
            <a:spLocks noGrp="1"/>
          </p:cNvSpPr>
          <p:nvPr>
            <p:ph type="ftr" sz="quarter" idx="11"/>
          </p:nvPr>
        </p:nvSpPr>
        <p:spPr/>
        <p:txBody>
          <a:bodyPr/>
          <a:lstStyle/>
          <a:p>
            <a:endParaRPr lang="nl-NL"/>
          </a:p>
        </p:txBody>
      </p:sp>
      <p:sp>
        <p:nvSpPr>
          <p:cNvPr id="4" name="Tijdelijke aanduiding voor dianummer 3">
            <a:extLst>
              <a:ext uri="{FF2B5EF4-FFF2-40B4-BE49-F238E27FC236}">
                <a16:creationId xmlns:a16="http://schemas.microsoft.com/office/drawing/2014/main" id="{9D617A1E-7039-4027-9DF0-66D3170186BC}"/>
              </a:ext>
            </a:extLst>
          </p:cNvPr>
          <p:cNvSpPr>
            <a:spLocks noGrp="1"/>
          </p:cNvSpPr>
          <p:nvPr>
            <p:ph type="sldNum" sz="quarter" idx="12"/>
          </p:nvPr>
        </p:nvSpPr>
        <p:spPr/>
        <p:txBody>
          <a:bodyPr/>
          <a:lstStyle/>
          <a:p>
            <a:fld id="{14232898-597D-441C-B2E7-D55C0053558D}" type="slidenum">
              <a:rPr lang="nl-NL" smtClean="0"/>
              <a:t>‹nr.›</a:t>
            </a:fld>
            <a:endParaRPr lang="nl-NL"/>
          </a:p>
        </p:txBody>
      </p:sp>
    </p:spTree>
    <p:extLst>
      <p:ext uri="{BB962C8B-B14F-4D97-AF65-F5344CB8AC3E}">
        <p14:creationId xmlns:p14="http://schemas.microsoft.com/office/powerpoint/2010/main" val="408485370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D192DA3-4B9D-4105-A865-E90D1F10A40A}"/>
              </a:ext>
            </a:extLst>
          </p:cNvPr>
          <p:cNvSpPr>
            <a:spLocks noGrp="1"/>
          </p:cNvSpPr>
          <p:nvPr>
            <p:ph type="title"/>
          </p:nvPr>
        </p:nvSpPr>
        <p:spPr>
          <a:xfrm>
            <a:off x="839788" y="457200"/>
            <a:ext cx="3932237" cy="1600200"/>
          </a:xfrm>
        </p:spPr>
        <p:txBody>
          <a:bodyPr anchor="b"/>
          <a:lstStyle>
            <a:lvl1pPr>
              <a:defRPr sz="3200"/>
            </a:lvl1pPr>
          </a:lstStyle>
          <a:p>
            <a:r>
              <a:rPr lang="nl-NL"/>
              <a:t>Klik om stijl te bewerken</a:t>
            </a:r>
          </a:p>
        </p:txBody>
      </p:sp>
      <p:sp>
        <p:nvSpPr>
          <p:cNvPr id="3" name="Tijdelijke aanduiding voor inhoud 2">
            <a:extLst>
              <a:ext uri="{FF2B5EF4-FFF2-40B4-BE49-F238E27FC236}">
                <a16:creationId xmlns:a16="http://schemas.microsoft.com/office/drawing/2014/main" id="{4E6E8965-9D41-4923-99ED-884CA60B7F6D}"/>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tekst 3">
            <a:extLst>
              <a:ext uri="{FF2B5EF4-FFF2-40B4-BE49-F238E27FC236}">
                <a16:creationId xmlns:a16="http://schemas.microsoft.com/office/drawing/2014/main" id="{FBAC7B3A-6B47-4BBF-99DB-D1257358998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Klikken om de tekststijl van het model te bewerken</a:t>
            </a:r>
          </a:p>
        </p:txBody>
      </p:sp>
      <p:sp>
        <p:nvSpPr>
          <p:cNvPr id="5" name="Tijdelijke aanduiding voor datum 4">
            <a:extLst>
              <a:ext uri="{FF2B5EF4-FFF2-40B4-BE49-F238E27FC236}">
                <a16:creationId xmlns:a16="http://schemas.microsoft.com/office/drawing/2014/main" id="{C9322750-0DC2-4A7F-8B9F-0D3C6298C416}"/>
              </a:ext>
            </a:extLst>
          </p:cNvPr>
          <p:cNvSpPr>
            <a:spLocks noGrp="1"/>
          </p:cNvSpPr>
          <p:nvPr>
            <p:ph type="dt" sz="half" idx="10"/>
          </p:nvPr>
        </p:nvSpPr>
        <p:spPr/>
        <p:txBody>
          <a:bodyPr/>
          <a:lstStyle/>
          <a:p>
            <a:fld id="{5FEEF29F-4565-4647-A5C6-F7454166A45E}" type="datetimeFigureOut">
              <a:rPr lang="nl-NL" smtClean="0"/>
              <a:t>28-11-2022</a:t>
            </a:fld>
            <a:endParaRPr lang="nl-NL"/>
          </a:p>
        </p:txBody>
      </p:sp>
      <p:sp>
        <p:nvSpPr>
          <p:cNvPr id="6" name="Tijdelijke aanduiding voor voettekst 5">
            <a:extLst>
              <a:ext uri="{FF2B5EF4-FFF2-40B4-BE49-F238E27FC236}">
                <a16:creationId xmlns:a16="http://schemas.microsoft.com/office/drawing/2014/main" id="{34D26B67-E55F-44C5-B910-B7C2A4BFF27E}"/>
              </a:ext>
            </a:extLst>
          </p:cNvPr>
          <p:cNvSpPr>
            <a:spLocks noGrp="1"/>
          </p:cNvSpPr>
          <p:nvPr>
            <p:ph type="ftr" sz="quarter" idx="11"/>
          </p:nvPr>
        </p:nvSpPr>
        <p:spPr/>
        <p:txBody>
          <a:bodyPr/>
          <a:lstStyle/>
          <a:p>
            <a:endParaRPr lang="nl-NL"/>
          </a:p>
        </p:txBody>
      </p:sp>
      <p:sp>
        <p:nvSpPr>
          <p:cNvPr id="7" name="Tijdelijke aanduiding voor dianummer 6">
            <a:extLst>
              <a:ext uri="{FF2B5EF4-FFF2-40B4-BE49-F238E27FC236}">
                <a16:creationId xmlns:a16="http://schemas.microsoft.com/office/drawing/2014/main" id="{2B9074FF-85FB-4372-BA4D-8B83A9AE88E6}"/>
              </a:ext>
            </a:extLst>
          </p:cNvPr>
          <p:cNvSpPr>
            <a:spLocks noGrp="1"/>
          </p:cNvSpPr>
          <p:nvPr>
            <p:ph type="sldNum" sz="quarter" idx="12"/>
          </p:nvPr>
        </p:nvSpPr>
        <p:spPr/>
        <p:txBody>
          <a:bodyPr/>
          <a:lstStyle/>
          <a:p>
            <a:fld id="{14232898-597D-441C-B2E7-D55C0053558D}" type="slidenum">
              <a:rPr lang="nl-NL" smtClean="0"/>
              <a:t>‹nr.›</a:t>
            </a:fld>
            <a:endParaRPr lang="nl-NL"/>
          </a:p>
        </p:txBody>
      </p:sp>
    </p:spTree>
    <p:extLst>
      <p:ext uri="{BB962C8B-B14F-4D97-AF65-F5344CB8AC3E}">
        <p14:creationId xmlns:p14="http://schemas.microsoft.com/office/powerpoint/2010/main" val="297401084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B9422C3-6C56-4604-8ECA-937E272E01D3}"/>
              </a:ext>
            </a:extLst>
          </p:cNvPr>
          <p:cNvSpPr>
            <a:spLocks noGrp="1"/>
          </p:cNvSpPr>
          <p:nvPr>
            <p:ph type="title"/>
          </p:nvPr>
        </p:nvSpPr>
        <p:spPr>
          <a:xfrm>
            <a:off x="839788" y="457200"/>
            <a:ext cx="3932237" cy="1600200"/>
          </a:xfrm>
        </p:spPr>
        <p:txBody>
          <a:bodyPr anchor="b"/>
          <a:lstStyle>
            <a:lvl1pPr>
              <a:defRPr sz="3200"/>
            </a:lvl1pPr>
          </a:lstStyle>
          <a:p>
            <a:r>
              <a:rPr lang="nl-NL"/>
              <a:t>Klik om stijl te bewerken</a:t>
            </a:r>
          </a:p>
        </p:txBody>
      </p:sp>
      <p:sp>
        <p:nvSpPr>
          <p:cNvPr id="3" name="Tijdelijke aanduiding voor afbeelding 2">
            <a:extLst>
              <a:ext uri="{FF2B5EF4-FFF2-40B4-BE49-F238E27FC236}">
                <a16:creationId xmlns:a16="http://schemas.microsoft.com/office/drawing/2014/main" id="{2645058B-34B5-43A9-B240-2491E1EBCE3F}"/>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nl-NL"/>
          </a:p>
        </p:txBody>
      </p:sp>
      <p:sp>
        <p:nvSpPr>
          <p:cNvPr id="4" name="Tijdelijke aanduiding voor tekst 3">
            <a:extLst>
              <a:ext uri="{FF2B5EF4-FFF2-40B4-BE49-F238E27FC236}">
                <a16:creationId xmlns:a16="http://schemas.microsoft.com/office/drawing/2014/main" id="{D5E1EB17-1B42-4AF3-91E4-F41917699EE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Klikken om de tekststijl van het model te bewerken</a:t>
            </a:r>
          </a:p>
        </p:txBody>
      </p:sp>
      <p:sp>
        <p:nvSpPr>
          <p:cNvPr id="5" name="Tijdelijke aanduiding voor datum 4">
            <a:extLst>
              <a:ext uri="{FF2B5EF4-FFF2-40B4-BE49-F238E27FC236}">
                <a16:creationId xmlns:a16="http://schemas.microsoft.com/office/drawing/2014/main" id="{2C7FF649-7B00-4D51-A0E7-7C6EE2F5FD27}"/>
              </a:ext>
            </a:extLst>
          </p:cNvPr>
          <p:cNvSpPr>
            <a:spLocks noGrp="1"/>
          </p:cNvSpPr>
          <p:nvPr>
            <p:ph type="dt" sz="half" idx="10"/>
          </p:nvPr>
        </p:nvSpPr>
        <p:spPr/>
        <p:txBody>
          <a:bodyPr/>
          <a:lstStyle/>
          <a:p>
            <a:fld id="{5FEEF29F-4565-4647-A5C6-F7454166A45E}" type="datetimeFigureOut">
              <a:rPr lang="nl-NL" smtClean="0"/>
              <a:t>28-11-2022</a:t>
            </a:fld>
            <a:endParaRPr lang="nl-NL"/>
          </a:p>
        </p:txBody>
      </p:sp>
      <p:sp>
        <p:nvSpPr>
          <p:cNvPr id="6" name="Tijdelijke aanduiding voor voettekst 5">
            <a:extLst>
              <a:ext uri="{FF2B5EF4-FFF2-40B4-BE49-F238E27FC236}">
                <a16:creationId xmlns:a16="http://schemas.microsoft.com/office/drawing/2014/main" id="{A83520B0-F5E7-4B0C-9E81-CF04D2A3FD97}"/>
              </a:ext>
            </a:extLst>
          </p:cNvPr>
          <p:cNvSpPr>
            <a:spLocks noGrp="1"/>
          </p:cNvSpPr>
          <p:nvPr>
            <p:ph type="ftr" sz="quarter" idx="11"/>
          </p:nvPr>
        </p:nvSpPr>
        <p:spPr/>
        <p:txBody>
          <a:bodyPr/>
          <a:lstStyle/>
          <a:p>
            <a:endParaRPr lang="nl-NL"/>
          </a:p>
        </p:txBody>
      </p:sp>
      <p:sp>
        <p:nvSpPr>
          <p:cNvPr id="7" name="Tijdelijke aanduiding voor dianummer 6">
            <a:extLst>
              <a:ext uri="{FF2B5EF4-FFF2-40B4-BE49-F238E27FC236}">
                <a16:creationId xmlns:a16="http://schemas.microsoft.com/office/drawing/2014/main" id="{489DD321-A635-4AB9-8430-B6597FAE2E12}"/>
              </a:ext>
            </a:extLst>
          </p:cNvPr>
          <p:cNvSpPr>
            <a:spLocks noGrp="1"/>
          </p:cNvSpPr>
          <p:nvPr>
            <p:ph type="sldNum" sz="quarter" idx="12"/>
          </p:nvPr>
        </p:nvSpPr>
        <p:spPr/>
        <p:txBody>
          <a:bodyPr/>
          <a:lstStyle/>
          <a:p>
            <a:fld id="{14232898-597D-441C-B2E7-D55C0053558D}" type="slidenum">
              <a:rPr lang="nl-NL" smtClean="0"/>
              <a:t>‹nr.›</a:t>
            </a:fld>
            <a:endParaRPr lang="nl-NL"/>
          </a:p>
        </p:txBody>
      </p:sp>
    </p:spTree>
    <p:extLst>
      <p:ext uri="{BB962C8B-B14F-4D97-AF65-F5344CB8AC3E}">
        <p14:creationId xmlns:p14="http://schemas.microsoft.com/office/powerpoint/2010/main" val="91611311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529921F-C05F-43C6-9676-56AF2279DA1C}"/>
              </a:ext>
            </a:extLst>
          </p:cNvPr>
          <p:cNvSpPr>
            <a:spLocks noGrp="1"/>
          </p:cNvSpPr>
          <p:nvPr>
            <p:ph type="title"/>
          </p:nvPr>
        </p:nvSpPr>
        <p:spPr/>
        <p:txBody>
          <a:bodyPr/>
          <a:lstStyle/>
          <a:p>
            <a:r>
              <a:rPr lang="nl-NL"/>
              <a:t>Klik om stijl te bewerken</a:t>
            </a:r>
          </a:p>
        </p:txBody>
      </p:sp>
      <p:sp>
        <p:nvSpPr>
          <p:cNvPr id="3" name="Tijdelijke aanduiding voor verticale tekst 2">
            <a:extLst>
              <a:ext uri="{FF2B5EF4-FFF2-40B4-BE49-F238E27FC236}">
                <a16:creationId xmlns:a16="http://schemas.microsoft.com/office/drawing/2014/main" id="{CC97DC48-20AC-41D3-AA63-842CF4406221}"/>
              </a:ext>
            </a:extLst>
          </p:cNvPr>
          <p:cNvSpPr>
            <a:spLocks noGrp="1"/>
          </p:cNvSpPr>
          <p:nvPr>
            <p:ph type="body" orient="vert" idx="1"/>
          </p:nvPr>
        </p:nvSpPr>
        <p:spPr/>
        <p:txBody>
          <a:bodyPr vert="eaVert"/>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id="{E4786430-C028-466E-856C-9D9B7A934B83}"/>
              </a:ext>
            </a:extLst>
          </p:cNvPr>
          <p:cNvSpPr>
            <a:spLocks noGrp="1"/>
          </p:cNvSpPr>
          <p:nvPr>
            <p:ph type="dt" sz="half" idx="10"/>
          </p:nvPr>
        </p:nvSpPr>
        <p:spPr/>
        <p:txBody>
          <a:bodyPr/>
          <a:lstStyle/>
          <a:p>
            <a:fld id="{5FEEF29F-4565-4647-A5C6-F7454166A45E}" type="datetimeFigureOut">
              <a:rPr lang="nl-NL" smtClean="0"/>
              <a:t>28-11-2022</a:t>
            </a:fld>
            <a:endParaRPr lang="nl-NL"/>
          </a:p>
        </p:txBody>
      </p:sp>
      <p:sp>
        <p:nvSpPr>
          <p:cNvPr id="5" name="Tijdelijke aanduiding voor voettekst 4">
            <a:extLst>
              <a:ext uri="{FF2B5EF4-FFF2-40B4-BE49-F238E27FC236}">
                <a16:creationId xmlns:a16="http://schemas.microsoft.com/office/drawing/2014/main" id="{DBCB16D4-4750-44A1-A3DC-950FC592522C}"/>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BAE90F4F-1343-4002-A55F-FF673B4DDF8B}"/>
              </a:ext>
            </a:extLst>
          </p:cNvPr>
          <p:cNvSpPr>
            <a:spLocks noGrp="1"/>
          </p:cNvSpPr>
          <p:nvPr>
            <p:ph type="sldNum" sz="quarter" idx="12"/>
          </p:nvPr>
        </p:nvSpPr>
        <p:spPr/>
        <p:txBody>
          <a:bodyPr/>
          <a:lstStyle/>
          <a:p>
            <a:fld id="{14232898-597D-441C-B2E7-D55C0053558D}" type="slidenum">
              <a:rPr lang="nl-NL" smtClean="0"/>
              <a:t>‹nr.›</a:t>
            </a:fld>
            <a:endParaRPr lang="nl-NL"/>
          </a:p>
        </p:txBody>
      </p:sp>
    </p:spTree>
    <p:extLst>
      <p:ext uri="{BB962C8B-B14F-4D97-AF65-F5344CB8AC3E}">
        <p14:creationId xmlns:p14="http://schemas.microsoft.com/office/powerpoint/2010/main" val="421410305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e titel 1">
            <a:extLst>
              <a:ext uri="{FF2B5EF4-FFF2-40B4-BE49-F238E27FC236}">
                <a16:creationId xmlns:a16="http://schemas.microsoft.com/office/drawing/2014/main" id="{3E7A5251-CBB1-4EB5-83DD-E08AD2FDA56F}"/>
              </a:ext>
            </a:extLst>
          </p:cNvPr>
          <p:cNvSpPr>
            <a:spLocks noGrp="1"/>
          </p:cNvSpPr>
          <p:nvPr>
            <p:ph type="title" orient="vert"/>
          </p:nvPr>
        </p:nvSpPr>
        <p:spPr>
          <a:xfrm>
            <a:off x="8724900" y="365125"/>
            <a:ext cx="2628900" cy="5811838"/>
          </a:xfrm>
        </p:spPr>
        <p:txBody>
          <a:bodyPr vert="eaVert"/>
          <a:lstStyle/>
          <a:p>
            <a:r>
              <a:rPr lang="nl-NL"/>
              <a:t>Klik om stijl te bewerken</a:t>
            </a:r>
          </a:p>
        </p:txBody>
      </p:sp>
      <p:sp>
        <p:nvSpPr>
          <p:cNvPr id="3" name="Tijdelijke aanduiding voor verticale tekst 2">
            <a:extLst>
              <a:ext uri="{FF2B5EF4-FFF2-40B4-BE49-F238E27FC236}">
                <a16:creationId xmlns:a16="http://schemas.microsoft.com/office/drawing/2014/main" id="{2151B122-B282-4408-BF06-63F35F8D3E01}"/>
              </a:ext>
            </a:extLst>
          </p:cNvPr>
          <p:cNvSpPr>
            <a:spLocks noGrp="1"/>
          </p:cNvSpPr>
          <p:nvPr>
            <p:ph type="body" orient="vert" idx="1"/>
          </p:nvPr>
        </p:nvSpPr>
        <p:spPr>
          <a:xfrm>
            <a:off x="838200" y="365125"/>
            <a:ext cx="7734300" cy="5811838"/>
          </a:xfrm>
        </p:spPr>
        <p:txBody>
          <a:bodyPr vert="eaVert"/>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id="{6B17748F-5F3B-4189-B439-EC982A51661B}"/>
              </a:ext>
            </a:extLst>
          </p:cNvPr>
          <p:cNvSpPr>
            <a:spLocks noGrp="1"/>
          </p:cNvSpPr>
          <p:nvPr>
            <p:ph type="dt" sz="half" idx="10"/>
          </p:nvPr>
        </p:nvSpPr>
        <p:spPr/>
        <p:txBody>
          <a:bodyPr/>
          <a:lstStyle/>
          <a:p>
            <a:fld id="{5FEEF29F-4565-4647-A5C6-F7454166A45E}" type="datetimeFigureOut">
              <a:rPr lang="nl-NL" smtClean="0"/>
              <a:t>28-11-2022</a:t>
            </a:fld>
            <a:endParaRPr lang="nl-NL"/>
          </a:p>
        </p:txBody>
      </p:sp>
      <p:sp>
        <p:nvSpPr>
          <p:cNvPr id="5" name="Tijdelijke aanduiding voor voettekst 4">
            <a:extLst>
              <a:ext uri="{FF2B5EF4-FFF2-40B4-BE49-F238E27FC236}">
                <a16:creationId xmlns:a16="http://schemas.microsoft.com/office/drawing/2014/main" id="{2EBD3367-B611-4972-A78E-3C190E957636}"/>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094CB581-A230-437F-800A-3A46DFC640E4}"/>
              </a:ext>
            </a:extLst>
          </p:cNvPr>
          <p:cNvSpPr>
            <a:spLocks noGrp="1"/>
          </p:cNvSpPr>
          <p:nvPr>
            <p:ph type="sldNum" sz="quarter" idx="12"/>
          </p:nvPr>
        </p:nvSpPr>
        <p:spPr/>
        <p:txBody>
          <a:bodyPr/>
          <a:lstStyle/>
          <a:p>
            <a:fld id="{14232898-597D-441C-B2E7-D55C0053558D}" type="slidenum">
              <a:rPr lang="nl-NL" smtClean="0"/>
              <a:t>‹nr.›</a:t>
            </a:fld>
            <a:endParaRPr lang="nl-NL"/>
          </a:p>
        </p:txBody>
      </p:sp>
    </p:spTree>
    <p:extLst>
      <p:ext uri="{BB962C8B-B14F-4D97-AF65-F5344CB8AC3E}">
        <p14:creationId xmlns:p14="http://schemas.microsoft.com/office/powerpoint/2010/main" val="368837039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BB00542-D13E-4BF2-9E9D-071B4F48116D}"/>
              </a:ext>
            </a:extLst>
          </p:cNvPr>
          <p:cNvSpPr>
            <a:spLocks noGrp="1"/>
          </p:cNvSpPr>
          <p:nvPr>
            <p:ph type="title"/>
          </p:nvPr>
        </p:nvSpPr>
        <p:spPr/>
        <p:txBody>
          <a:bodyPr/>
          <a:lstStyle/>
          <a:p>
            <a:r>
              <a:rPr lang="nl-NL"/>
              <a:t>Klik om stijl te bewerken</a:t>
            </a:r>
          </a:p>
        </p:txBody>
      </p:sp>
      <p:sp>
        <p:nvSpPr>
          <p:cNvPr id="3" name="Tijdelijke aanduiding voor inhoud 2">
            <a:extLst>
              <a:ext uri="{FF2B5EF4-FFF2-40B4-BE49-F238E27FC236}">
                <a16:creationId xmlns:a16="http://schemas.microsoft.com/office/drawing/2014/main" id="{5F253207-B400-4C10-AC26-698A7AB24975}"/>
              </a:ext>
            </a:extLst>
          </p:cNvPr>
          <p:cNvSpPr>
            <a:spLocks noGrp="1"/>
          </p:cNvSpPr>
          <p:nvPr>
            <p:ph idx="1"/>
          </p:nvPr>
        </p:nvSpPr>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id="{D22FC7F2-F7D7-4BB9-B58C-139D857F9906}"/>
              </a:ext>
            </a:extLst>
          </p:cNvPr>
          <p:cNvSpPr>
            <a:spLocks noGrp="1"/>
          </p:cNvSpPr>
          <p:nvPr>
            <p:ph type="dt" sz="half" idx="10"/>
          </p:nvPr>
        </p:nvSpPr>
        <p:spPr/>
        <p:txBody>
          <a:bodyPr/>
          <a:lstStyle/>
          <a:p>
            <a:fld id="{5FEEF29F-4565-4647-A5C6-F7454166A45E}" type="datetimeFigureOut">
              <a:rPr lang="nl-NL" smtClean="0"/>
              <a:t>28-11-2022</a:t>
            </a:fld>
            <a:endParaRPr lang="nl-NL"/>
          </a:p>
        </p:txBody>
      </p:sp>
      <p:sp>
        <p:nvSpPr>
          <p:cNvPr id="5" name="Tijdelijke aanduiding voor voettekst 4">
            <a:extLst>
              <a:ext uri="{FF2B5EF4-FFF2-40B4-BE49-F238E27FC236}">
                <a16:creationId xmlns:a16="http://schemas.microsoft.com/office/drawing/2014/main" id="{B4A1F96A-01F8-4DB2-BF82-F46AB63F76B9}"/>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E6C3B322-9315-4587-BC8B-644EAF1E7D90}"/>
              </a:ext>
            </a:extLst>
          </p:cNvPr>
          <p:cNvSpPr>
            <a:spLocks noGrp="1"/>
          </p:cNvSpPr>
          <p:nvPr>
            <p:ph type="sldNum" sz="quarter" idx="12"/>
          </p:nvPr>
        </p:nvSpPr>
        <p:spPr/>
        <p:txBody>
          <a:bodyPr/>
          <a:lstStyle/>
          <a:p>
            <a:fld id="{14232898-597D-441C-B2E7-D55C0053558D}" type="slidenum">
              <a:rPr lang="nl-NL" smtClean="0"/>
              <a:t>‹nr.›</a:t>
            </a:fld>
            <a:endParaRPr lang="nl-NL"/>
          </a:p>
        </p:txBody>
      </p:sp>
    </p:spTree>
    <p:extLst>
      <p:ext uri="{BB962C8B-B14F-4D97-AF65-F5344CB8AC3E}">
        <p14:creationId xmlns:p14="http://schemas.microsoft.com/office/powerpoint/2010/main" val="367120305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DA9CC46-AECA-4A1E-9BFC-6ADA302768AF}"/>
              </a:ext>
            </a:extLst>
          </p:cNvPr>
          <p:cNvSpPr>
            <a:spLocks noGrp="1"/>
          </p:cNvSpPr>
          <p:nvPr>
            <p:ph type="title"/>
          </p:nvPr>
        </p:nvSpPr>
        <p:spPr>
          <a:xfrm>
            <a:off x="831850" y="1709738"/>
            <a:ext cx="10515600" cy="2852737"/>
          </a:xfrm>
        </p:spPr>
        <p:txBody>
          <a:bodyPr anchor="b"/>
          <a:lstStyle>
            <a:lvl1pPr>
              <a:defRPr sz="6000"/>
            </a:lvl1pPr>
          </a:lstStyle>
          <a:p>
            <a:r>
              <a:rPr lang="nl-NL"/>
              <a:t>Klik om stijl te bewerken</a:t>
            </a:r>
          </a:p>
        </p:txBody>
      </p:sp>
      <p:sp>
        <p:nvSpPr>
          <p:cNvPr id="3" name="Tijdelijke aanduiding voor tekst 2">
            <a:extLst>
              <a:ext uri="{FF2B5EF4-FFF2-40B4-BE49-F238E27FC236}">
                <a16:creationId xmlns:a16="http://schemas.microsoft.com/office/drawing/2014/main" id="{0B96ACBA-2E42-4C7A-808B-CB491BE0B063}"/>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l-NL"/>
              <a:t>Klikken om de tekststijl van het model te bewerken</a:t>
            </a:r>
          </a:p>
        </p:txBody>
      </p:sp>
      <p:sp>
        <p:nvSpPr>
          <p:cNvPr id="4" name="Tijdelijke aanduiding voor datum 3">
            <a:extLst>
              <a:ext uri="{FF2B5EF4-FFF2-40B4-BE49-F238E27FC236}">
                <a16:creationId xmlns:a16="http://schemas.microsoft.com/office/drawing/2014/main" id="{9CF1BE4E-F677-4231-85BE-5A2026C93FAF}"/>
              </a:ext>
            </a:extLst>
          </p:cNvPr>
          <p:cNvSpPr>
            <a:spLocks noGrp="1"/>
          </p:cNvSpPr>
          <p:nvPr>
            <p:ph type="dt" sz="half" idx="10"/>
          </p:nvPr>
        </p:nvSpPr>
        <p:spPr/>
        <p:txBody>
          <a:bodyPr/>
          <a:lstStyle/>
          <a:p>
            <a:fld id="{5FEEF29F-4565-4647-A5C6-F7454166A45E}" type="datetimeFigureOut">
              <a:rPr lang="nl-NL" smtClean="0"/>
              <a:t>28-11-2022</a:t>
            </a:fld>
            <a:endParaRPr lang="nl-NL"/>
          </a:p>
        </p:txBody>
      </p:sp>
      <p:sp>
        <p:nvSpPr>
          <p:cNvPr id="5" name="Tijdelijke aanduiding voor voettekst 4">
            <a:extLst>
              <a:ext uri="{FF2B5EF4-FFF2-40B4-BE49-F238E27FC236}">
                <a16:creationId xmlns:a16="http://schemas.microsoft.com/office/drawing/2014/main" id="{78085EC9-F809-4100-83F3-908429407712}"/>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E5AD4F05-4D92-4533-BFAA-441F4CC59B47}"/>
              </a:ext>
            </a:extLst>
          </p:cNvPr>
          <p:cNvSpPr>
            <a:spLocks noGrp="1"/>
          </p:cNvSpPr>
          <p:nvPr>
            <p:ph type="sldNum" sz="quarter" idx="12"/>
          </p:nvPr>
        </p:nvSpPr>
        <p:spPr/>
        <p:txBody>
          <a:bodyPr/>
          <a:lstStyle/>
          <a:p>
            <a:fld id="{14232898-597D-441C-B2E7-D55C0053558D}" type="slidenum">
              <a:rPr lang="nl-NL" smtClean="0"/>
              <a:t>‹nr.›</a:t>
            </a:fld>
            <a:endParaRPr lang="nl-NL"/>
          </a:p>
        </p:txBody>
      </p:sp>
    </p:spTree>
    <p:extLst>
      <p:ext uri="{BB962C8B-B14F-4D97-AF65-F5344CB8AC3E}">
        <p14:creationId xmlns:p14="http://schemas.microsoft.com/office/powerpoint/2010/main" val="225696274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88E1E74-0BBB-47A8-82EE-E88BF1493810}"/>
              </a:ext>
            </a:extLst>
          </p:cNvPr>
          <p:cNvSpPr>
            <a:spLocks noGrp="1"/>
          </p:cNvSpPr>
          <p:nvPr>
            <p:ph type="title"/>
          </p:nvPr>
        </p:nvSpPr>
        <p:spPr/>
        <p:txBody>
          <a:bodyPr/>
          <a:lstStyle/>
          <a:p>
            <a:r>
              <a:rPr lang="nl-NL"/>
              <a:t>Klik om stijl te bewerken</a:t>
            </a:r>
          </a:p>
        </p:txBody>
      </p:sp>
      <p:sp>
        <p:nvSpPr>
          <p:cNvPr id="3" name="Tijdelijke aanduiding voor inhoud 2">
            <a:extLst>
              <a:ext uri="{FF2B5EF4-FFF2-40B4-BE49-F238E27FC236}">
                <a16:creationId xmlns:a16="http://schemas.microsoft.com/office/drawing/2014/main" id="{4C96E70E-DBF2-40D8-B203-9640CE653B21}"/>
              </a:ext>
            </a:extLst>
          </p:cNvPr>
          <p:cNvSpPr>
            <a:spLocks noGrp="1"/>
          </p:cNvSpPr>
          <p:nvPr>
            <p:ph sz="half" idx="1"/>
          </p:nvPr>
        </p:nvSpPr>
        <p:spPr>
          <a:xfrm>
            <a:off x="838200" y="1825625"/>
            <a:ext cx="5181600" cy="435133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inhoud 3">
            <a:extLst>
              <a:ext uri="{FF2B5EF4-FFF2-40B4-BE49-F238E27FC236}">
                <a16:creationId xmlns:a16="http://schemas.microsoft.com/office/drawing/2014/main" id="{4A91E12D-CE8D-4A56-A201-A6577C097773}"/>
              </a:ext>
            </a:extLst>
          </p:cNvPr>
          <p:cNvSpPr>
            <a:spLocks noGrp="1"/>
          </p:cNvSpPr>
          <p:nvPr>
            <p:ph sz="half" idx="2"/>
          </p:nvPr>
        </p:nvSpPr>
        <p:spPr>
          <a:xfrm>
            <a:off x="6172200" y="1825625"/>
            <a:ext cx="5181600" cy="435133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datum 4">
            <a:extLst>
              <a:ext uri="{FF2B5EF4-FFF2-40B4-BE49-F238E27FC236}">
                <a16:creationId xmlns:a16="http://schemas.microsoft.com/office/drawing/2014/main" id="{BF8FFDF3-D8A9-4FB4-BFA3-4785A82AB697}"/>
              </a:ext>
            </a:extLst>
          </p:cNvPr>
          <p:cNvSpPr>
            <a:spLocks noGrp="1"/>
          </p:cNvSpPr>
          <p:nvPr>
            <p:ph type="dt" sz="half" idx="10"/>
          </p:nvPr>
        </p:nvSpPr>
        <p:spPr/>
        <p:txBody>
          <a:bodyPr/>
          <a:lstStyle/>
          <a:p>
            <a:fld id="{5FEEF29F-4565-4647-A5C6-F7454166A45E}" type="datetimeFigureOut">
              <a:rPr lang="nl-NL" smtClean="0"/>
              <a:t>28-11-2022</a:t>
            </a:fld>
            <a:endParaRPr lang="nl-NL"/>
          </a:p>
        </p:txBody>
      </p:sp>
      <p:sp>
        <p:nvSpPr>
          <p:cNvPr id="6" name="Tijdelijke aanduiding voor voettekst 5">
            <a:extLst>
              <a:ext uri="{FF2B5EF4-FFF2-40B4-BE49-F238E27FC236}">
                <a16:creationId xmlns:a16="http://schemas.microsoft.com/office/drawing/2014/main" id="{EA79D919-378F-46E8-B6A1-D26286279EC9}"/>
              </a:ext>
            </a:extLst>
          </p:cNvPr>
          <p:cNvSpPr>
            <a:spLocks noGrp="1"/>
          </p:cNvSpPr>
          <p:nvPr>
            <p:ph type="ftr" sz="quarter" idx="11"/>
          </p:nvPr>
        </p:nvSpPr>
        <p:spPr/>
        <p:txBody>
          <a:bodyPr/>
          <a:lstStyle/>
          <a:p>
            <a:endParaRPr lang="nl-NL"/>
          </a:p>
        </p:txBody>
      </p:sp>
      <p:sp>
        <p:nvSpPr>
          <p:cNvPr id="7" name="Tijdelijke aanduiding voor dianummer 6">
            <a:extLst>
              <a:ext uri="{FF2B5EF4-FFF2-40B4-BE49-F238E27FC236}">
                <a16:creationId xmlns:a16="http://schemas.microsoft.com/office/drawing/2014/main" id="{4A7C0F31-D8B6-4CB1-B3E4-128F9B2CFFB0}"/>
              </a:ext>
            </a:extLst>
          </p:cNvPr>
          <p:cNvSpPr>
            <a:spLocks noGrp="1"/>
          </p:cNvSpPr>
          <p:nvPr>
            <p:ph type="sldNum" sz="quarter" idx="12"/>
          </p:nvPr>
        </p:nvSpPr>
        <p:spPr/>
        <p:txBody>
          <a:bodyPr/>
          <a:lstStyle/>
          <a:p>
            <a:fld id="{14232898-597D-441C-B2E7-D55C0053558D}" type="slidenum">
              <a:rPr lang="nl-NL" smtClean="0"/>
              <a:t>‹nr.›</a:t>
            </a:fld>
            <a:endParaRPr lang="nl-NL"/>
          </a:p>
        </p:txBody>
      </p:sp>
    </p:spTree>
    <p:extLst>
      <p:ext uri="{BB962C8B-B14F-4D97-AF65-F5344CB8AC3E}">
        <p14:creationId xmlns:p14="http://schemas.microsoft.com/office/powerpoint/2010/main" val="68825858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94533FD-3E17-41A9-84E1-0A2982E97BDB}"/>
              </a:ext>
            </a:extLst>
          </p:cNvPr>
          <p:cNvSpPr>
            <a:spLocks noGrp="1"/>
          </p:cNvSpPr>
          <p:nvPr>
            <p:ph type="title"/>
          </p:nvPr>
        </p:nvSpPr>
        <p:spPr>
          <a:xfrm>
            <a:off x="839788" y="365125"/>
            <a:ext cx="10515600" cy="1325563"/>
          </a:xfrm>
        </p:spPr>
        <p:txBody>
          <a:bodyPr/>
          <a:lstStyle/>
          <a:p>
            <a:r>
              <a:rPr lang="nl-NL"/>
              <a:t>Klik om stijl te bewerken</a:t>
            </a:r>
          </a:p>
        </p:txBody>
      </p:sp>
      <p:sp>
        <p:nvSpPr>
          <p:cNvPr id="3" name="Tijdelijke aanduiding voor tekst 2">
            <a:extLst>
              <a:ext uri="{FF2B5EF4-FFF2-40B4-BE49-F238E27FC236}">
                <a16:creationId xmlns:a16="http://schemas.microsoft.com/office/drawing/2014/main" id="{3317ADFA-A4CB-4D17-A3BB-2F1E80A07E95}"/>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Klikken om de tekststijl van het model te bewerken</a:t>
            </a:r>
          </a:p>
        </p:txBody>
      </p:sp>
      <p:sp>
        <p:nvSpPr>
          <p:cNvPr id="4" name="Tijdelijke aanduiding voor inhoud 3">
            <a:extLst>
              <a:ext uri="{FF2B5EF4-FFF2-40B4-BE49-F238E27FC236}">
                <a16:creationId xmlns:a16="http://schemas.microsoft.com/office/drawing/2014/main" id="{409BF0CB-7124-4AF7-B304-30B57AC8A3A2}"/>
              </a:ext>
            </a:extLst>
          </p:cNvPr>
          <p:cNvSpPr>
            <a:spLocks noGrp="1"/>
          </p:cNvSpPr>
          <p:nvPr>
            <p:ph sz="half" idx="2"/>
          </p:nvPr>
        </p:nvSpPr>
        <p:spPr>
          <a:xfrm>
            <a:off x="839788" y="2505075"/>
            <a:ext cx="5157787" cy="368458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tekst 4">
            <a:extLst>
              <a:ext uri="{FF2B5EF4-FFF2-40B4-BE49-F238E27FC236}">
                <a16:creationId xmlns:a16="http://schemas.microsoft.com/office/drawing/2014/main" id="{DD87F795-DAA5-4162-BC0A-D9D5921AD01A}"/>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Klikken om de tekststijl van het model te bewerken</a:t>
            </a:r>
          </a:p>
        </p:txBody>
      </p:sp>
      <p:sp>
        <p:nvSpPr>
          <p:cNvPr id="6" name="Tijdelijke aanduiding voor inhoud 5">
            <a:extLst>
              <a:ext uri="{FF2B5EF4-FFF2-40B4-BE49-F238E27FC236}">
                <a16:creationId xmlns:a16="http://schemas.microsoft.com/office/drawing/2014/main" id="{ADFA3532-DE6C-478D-8AB9-459B3BC6F31C}"/>
              </a:ext>
            </a:extLst>
          </p:cNvPr>
          <p:cNvSpPr>
            <a:spLocks noGrp="1"/>
          </p:cNvSpPr>
          <p:nvPr>
            <p:ph sz="quarter" idx="4"/>
          </p:nvPr>
        </p:nvSpPr>
        <p:spPr>
          <a:xfrm>
            <a:off x="6172200" y="2505075"/>
            <a:ext cx="5183188" cy="368458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7" name="Tijdelijke aanduiding voor datum 6">
            <a:extLst>
              <a:ext uri="{FF2B5EF4-FFF2-40B4-BE49-F238E27FC236}">
                <a16:creationId xmlns:a16="http://schemas.microsoft.com/office/drawing/2014/main" id="{B3BFF97C-7F76-4BD0-9466-29330AD57073}"/>
              </a:ext>
            </a:extLst>
          </p:cNvPr>
          <p:cNvSpPr>
            <a:spLocks noGrp="1"/>
          </p:cNvSpPr>
          <p:nvPr>
            <p:ph type="dt" sz="half" idx="10"/>
          </p:nvPr>
        </p:nvSpPr>
        <p:spPr/>
        <p:txBody>
          <a:bodyPr/>
          <a:lstStyle/>
          <a:p>
            <a:fld id="{5FEEF29F-4565-4647-A5C6-F7454166A45E}" type="datetimeFigureOut">
              <a:rPr lang="nl-NL" smtClean="0"/>
              <a:t>28-11-2022</a:t>
            </a:fld>
            <a:endParaRPr lang="nl-NL"/>
          </a:p>
        </p:txBody>
      </p:sp>
      <p:sp>
        <p:nvSpPr>
          <p:cNvPr id="8" name="Tijdelijke aanduiding voor voettekst 7">
            <a:extLst>
              <a:ext uri="{FF2B5EF4-FFF2-40B4-BE49-F238E27FC236}">
                <a16:creationId xmlns:a16="http://schemas.microsoft.com/office/drawing/2014/main" id="{45ACBF2C-6BEF-4C57-B402-0D79DDF95796}"/>
              </a:ext>
            </a:extLst>
          </p:cNvPr>
          <p:cNvSpPr>
            <a:spLocks noGrp="1"/>
          </p:cNvSpPr>
          <p:nvPr>
            <p:ph type="ftr" sz="quarter" idx="11"/>
          </p:nvPr>
        </p:nvSpPr>
        <p:spPr/>
        <p:txBody>
          <a:bodyPr/>
          <a:lstStyle/>
          <a:p>
            <a:endParaRPr lang="nl-NL"/>
          </a:p>
        </p:txBody>
      </p:sp>
      <p:sp>
        <p:nvSpPr>
          <p:cNvPr id="9" name="Tijdelijke aanduiding voor dianummer 8">
            <a:extLst>
              <a:ext uri="{FF2B5EF4-FFF2-40B4-BE49-F238E27FC236}">
                <a16:creationId xmlns:a16="http://schemas.microsoft.com/office/drawing/2014/main" id="{8ABDA254-5B9D-458A-9F43-6A91851B35A9}"/>
              </a:ext>
            </a:extLst>
          </p:cNvPr>
          <p:cNvSpPr>
            <a:spLocks noGrp="1"/>
          </p:cNvSpPr>
          <p:nvPr>
            <p:ph type="sldNum" sz="quarter" idx="12"/>
          </p:nvPr>
        </p:nvSpPr>
        <p:spPr/>
        <p:txBody>
          <a:bodyPr/>
          <a:lstStyle/>
          <a:p>
            <a:fld id="{14232898-597D-441C-B2E7-D55C0053558D}" type="slidenum">
              <a:rPr lang="nl-NL" smtClean="0"/>
              <a:t>‹nr.›</a:t>
            </a:fld>
            <a:endParaRPr lang="nl-NL"/>
          </a:p>
        </p:txBody>
      </p:sp>
    </p:spTree>
    <p:extLst>
      <p:ext uri="{BB962C8B-B14F-4D97-AF65-F5344CB8AC3E}">
        <p14:creationId xmlns:p14="http://schemas.microsoft.com/office/powerpoint/2010/main" val="221908031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userDrawn="1">
  <p:cSld name="1_Aangepaste indeling">
    <p:spTree>
      <p:nvGrpSpPr>
        <p:cNvPr id="1" name=""/>
        <p:cNvGrpSpPr/>
        <p:nvPr/>
      </p:nvGrpSpPr>
      <p:grpSpPr>
        <a:xfrm>
          <a:off x="0" y="0"/>
          <a:ext cx="0" cy="0"/>
          <a:chOff x="0" y="0"/>
          <a:chExt cx="0" cy="0"/>
        </a:xfrm>
      </p:grpSpPr>
      <p:pic>
        <p:nvPicPr>
          <p:cNvPr id="2" name="Afbeelding 1" descr="lad-ppt-bg-bruin.jpg"/>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0" y="0"/>
            <a:ext cx="12188389" cy="6858000"/>
          </a:xfrm>
          <a:prstGeom prst="rect">
            <a:avLst/>
          </a:prstGeom>
        </p:spPr>
      </p:pic>
      <p:sp>
        <p:nvSpPr>
          <p:cNvPr id="3" name="Tijdelijke aanduiding voor dianummer 2"/>
          <p:cNvSpPr>
            <a:spLocks noGrp="1"/>
          </p:cNvSpPr>
          <p:nvPr>
            <p:ph type="sldNum" sz="quarter" idx="10"/>
          </p:nvPr>
        </p:nvSpPr>
        <p:spPr/>
        <p:txBody>
          <a:bodyPr/>
          <a:lstStyle/>
          <a:p>
            <a:fld id="{BD950E90-586B-4234-B893-150184682F3E}" type="slidenum">
              <a:rPr lang="nl-NL" smtClean="0">
                <a:solidFill>
                  <a:srgbClr val="000000"/>
                </a:solidFill>
              </a:rPr>
              <a:pPr/>
              <a:t>‹nr.›</a:t>
            </a:fld>
            <a:endParaRPr lang="nl-NL">
              <a:solidFill>
                <a:srgbClr val="000000"/>
              </a:solidFill>
            </a:endParaRPr>
          </a:p>
        </p:txBody>
      </p:sp>
      <p:pic>
        <p:nvPicPr>
          <p:cNvPr id="5" name="Afbeelding 4" descr="LAD-logo-ppt.png"/>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10320470" y="5267688"/>
            <a:ext cx="1577413" cy="1577413"/>
          </a:xfrm>
          <a:prstGeom prst="rect">
            <a:avLst/>
          </a:prstGeom>
        </p:spPr>
      </p:pic>
    </p:spTree>
    <p:extLst>
      <p:ext uri="{BB962C8B-B14F-4D97-AF65-F5344CB8AC3E}">
        <p14:creationId xmlns:p14="http://schemas.microsoft.com/office/powerpoint/2010/main" val="93491834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2_Aangepaste indeling">
    <p:spTree>
      <p:nvGrpSpPr>
        <p:cNvPr id="1" name=""/>
        <p:cNvGrpSpPr/>
        <p:nvPr/>
      </p:nvGrpSpPr>
      <p:grpSpPr>
        <a:xfrm>
          <a:off x="0" y="0"/>
          <a:ext cx="0" cy="0"/>
          <a:chOff x="0" y="0"/>
          <a:chExt cx="0" cy="0"/>
        </a:xfrm>
      </p:grpSpPr>
      <p:pic>
        <p:nvPicPr>
          <p:cNvPr id="2" name="Afbeelding 1"/>
          <p:cNvPicPr>
            <a:picLocks noChangeAspect="1"/>
          </p:cNvPicPr>
          <p:nvPr userDrawn="1"/>
        </p:nvPicPr>
        <p:blipFill>
          <a:blip r:embed="rId2">
            <a:extLst>
              <a:ext uri="{28A0092B-C50C-407E-A947-70E740481C1C}">
                <a14:useLocalDpi xmlns:a14="http://schemas.microsoft.com/office/drawing/2010/main"/>
              </a:ext>
            </a:extLst>
          </a:blip>
          <a:srcRect/>
          <a:stretch/>
        </p:blipFill>
        <p:spPr>
          <a:xfrm>
            <a:off x="0" y="0"/>
            <a:ext cx="12188388" cy="6858000"/>
          </a:xfrm>
          <a:prstGeom prst="rect">
            <a:avLst/>
          </a:prstGeom>
        </p:spPr>
      </p:pic>
      <p:sp>
        <p:nvSpPr>
          <p:cNvPr id="3" name="Tijdelijke aanduiding voor dianummer 2"/>
          <p:cNvSpPr>
            <a:spLocks noGrp="1"/>
          </p:cNvSpPr>
          <p:nvPr>
            <p:ph type="sldNum" sz="quarter" idx="10"/>
          </p:nvPr>
        </p:nvSpPr>
        <p:spPr/>
        <p:txBody>
          <a:bodyPr/>
          <a:lstStyle/>
          <a:p>
            <a:fld id="{BD950E90-586B-4234-B893-150184682F3E}" type="slidenum">
              <a:rPr lang="nl-NL" smtClean="0">
                <a:solidFill>
                  <a:srgbClr val="000000"/>
                </a:solidFill>
              </a:rPr>
              <a:pPr/>
              <a:t>‹nr.›</a:t>
            </a:fld>
            <a:endParaRPr lang="nl-NL">
              <a:solidFill>
                <a:srgbClr val="000000"/>
              </a:solidFill>
            </a:endParaRPr>
          </a:p>
        </p:txBody>
      </p:sp>
      <p:pic>
        <p:nvPicPr>
          <p:cNvPr id="5" name="Afbeelding 4" descr="LAD-logo-ppt.png"/>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10320470" y="5267688"/>
            <a:ext cx="1577413" cy="1577413"/>
          </a:xfrm>
          <a:prstGeom prst="rect">
            <a:avLst/>
          </a:prstGeom>
        </p:spPr>
      </p:pic>
    </p:spTree>
    <p:extLst>
      <p:ext uri="{BB962C8B-B14F-4D97-AF65-F5344CB8AC3E}">
        <p14:creationId xmlns:p14="http://schemas.microsoft.com/office/powerpoint/2010/main" val="317626838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3_Aangepaste indeling">
    <p:spTree>
      <p:nvGrpSpPr>
        <p:cNvPr id="1" name=""/>
        <p:cNvGrpSpPr/>
        <p:nvPr/>
      </p:nvGrpSpPr>
      <p:grpSpPr>
        <a:xfrm>
          <a:off x="0" y="0"/>
          <a:ext cx="0" cy="0"/>
          <a:chOff x="0" y="0"/>
          <a:chExt cx="0" cy="0"/>
        </a:xfrm>
      </p:grpSpPr>
      <p:pic>
        <p:nvPicPr>
          <p:cNvPr id="2" name="Afbeelding 1"/>
          <p:cNvPicPr>
            <a:picLocks noChangeAspect="1"/>
          </p:cNvPicPr>
          <p:nvPr userDrawn="1"/>
        </p:nvPicPr>
        <p:blipFill>
          <a:blip r:embed="rId2">
            <a:extLst>
              <a:ext uri="{28A0092B-C50C-407E-A947-70E740481C1C}">
                <a14:useLocalDpi xmlns:a14="http://schemas.microsoft.com/office/drawing/2010/main"/>
              </a:ext>
            </a:extLst>
          </a:blip>
          <a:srcRect/>
          <a:stretch/>
        </p:blipFill>
        <p:spPr>
          <a:xfrm>
            <a:off x="0" y="0"/>
            <a:ext cx="12188388" cy="6858000"/>
          </a:xfrm>
          <a:prstGeom prst="rect">
            <a:avLst/>
          </a:prstGeom>
        </p:spPr>
      </p:pic>
      <p:sp>
        <p:nvSpPr>
          <p:cNvPr id="3" name="Tijdelijke aanduiding voor dianummer 2"/>
          <p:cNvSpPr>
            <a:spLocks noGrp="1"/>
          </p:cNvSpPr>
          <p:nvPr>
            <p:ph type="sldNum" sz="quarter" idx="10"/>
          </p:nvPr>
        </p:nvSpPr>
        <p:spPr/>
        <p:txBody>
          <a:bodyPr/>
          <a:lstStyle/>
          <a:p>
            <a:fld id="{BD950E90-586B-4234-B893-150184682F3E}" type="slidenum">
              <a:rPr lang="nl-NL" smtClean="0">
                <a:solidFill>
                  <a:srgbClr val="000000"/>
                </a:solidFill>
              </a:rPr>
              <a:pPr/>
              <a:t>‹nr.›</a:t>
            </a:fld>
            <a:endParaRPr lang="nl-NL">
              <a:solidFill>
                <a:srgbClr val="000000"/>
              </a:solidFill>
            </a:endParaRPr>
          </a:p>
        </p:txBody>
      </p:sp>
      <p:pic>
        <p:nvPicPr>
          <p:cNvPr id="5" name="Afbeelding 4" descr="LAD-logo-ppt.png"/>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10320470" y="5267688"/>
            <a:ext cx="1577413" cy="1577413"/>
          </a:xfrm>
          <a:prstGeom prst="rect">
            <a:avLst/>
          </a:prstGeom>
        </p:spPr>
      </p:pic>
    </p:spTree>
    <p:extLst>
      <p:ext uri="{BB962C8B-B14F-4D97-AF65-F5344CB8AC3E}">
        <p14:creationId xmlns:p14="http://schemas.microsoft.com/office/powerpoint/2010/main" val="169498298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4_Aangepaste indeling">
    <p:spTree>
      <p:nvGrpSpPr>
        <p:cNvPr id="1" name=""/>
        <p:cNvGrpSpPr/>
        <p:nvPr/>
      </p:nvGrpSpPr>
      <p:grpSpPr>
        <a:xfrm>
          <a:off x="0" y="0"/>
          <a:ext cx="0" cy="0"/>
          <a:chOff x="0" y="0"/>
          <a:chExt cx="0" cy="0"/>
        </a:xfrm>
      </p:grpSpPr>
      <p:pic>
        <p:nvPicPr>
          <p:cNvPr id="2" name="Afbeelding 1"/>
          <p:cNvPicPr>
            <a:picLocks noChangeAspect="1"/>
          </p:cNvPicPr>
          <p:nvPr userDrawn="1"/>
        </p:nvPicPr>
        <p:blipFill>
          <a:blip r:embed="rId2">
            <a:extLst>
              <a:ext uri="{28A0092B-C50C-407E-A947-70E740481C1C}">
                <a14:useLocalDpi xmlns:a14="http://schemas.microsoft.com/office/drawing/2010/main"/>
              </a:ext>
            </a:extLst>
          </a:blip>
          <a:srcRect/>
          <a:stretch/>
        </p:blipFill>
        <p:spPr>
          <a:xfrm>
            <a:off x="0" y="0"/>
            <a:ext cx="12188388" cy="6858000"/>
          </a:xfrm>
          <a:prstGeom prst="rect">
            <a:avLst/>
          </a:prstGeom>
        </p:spPr>
      </p:pic>
      <p:sp>
        <p:nvSpPr>
          <p:cNvPr id="3" name="Tijdelijke aanduiding voor dianummer 2"/>
          <p:cNvSpPr>
            <a:spLocks noGrp="1"/>
          </p:cNvSpPr>
          <p:nvPr>
            <p:ph type="sldNum" sz="quarter" idx="10"/>
          </p:nvPr>
        </p:nvSpPr>
        <p:spPr/>
        <p:txBody>
          <a:bodyPr/>
          <a:lstStyle/>
          <a:p>
            <a:fld id="{BD950E90-586B-4234-B893-150184682F3E}" type="slidenum">
              <a:rPr lang="nl-NL" smtClean="0">
                <a:solidFill>
                  <a:srgbClr val="000000"/>
                </a:solidFill>
              </a:rPr>
              <a:pPr/>
              <a:t>‹nr.›</a:t>
            </a:fld>
            <a:endParaRPr lang="nl-NL">
              <a:solidFill>
                <a:srgbClr val="000000"/>
              </a:solidFill>
            </a:endParaRPr>
          </a:p>
        </p:txBody>
      </p:sp>
      <p:pic>
        <p:nvPicPr>
          <p:cNvPr id="5" name="Afbeelding 4" descr="LAD-logo-ppt.png"/>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10320470" y="5267688"/>
            <a:ext cx="1577413" cy="1577413"/>
          </a:xfrm>
          <a:prstGeom prst="rect">
            <a:avLst/>
          </a:prstGeom>
        </p:spPr>
      </p:pic>
    </p:spTree>
    <p:extLst>
      <p:ext uri="{BB962C8B-B14F-4D97-AF65-F5344CB8AC3E}">
        <p14:creationId xmlns:p14="http://schemas.microsoft.com/office/powerpoint/2010/main" val="377094326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titel 1">
            <a:extLst>
              <a:ext uri="{FF2B5EF4-FFF2-40B4-BE49-F238E27FC236}">
                <a16:creationId xmlns:a16="http://schemas.microsoft.com/office/drawing/2014/main" id="{55A82349-BF72-4007-8C44-BAE8376F568D}"/>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nl-NL"/>
              <a:t>Klik om stijl te bewerken</a:t>
            </a:r>
          </a:p>
        </p:txBody>
      </p:sp>
      <p:sp>
        <p:nvSpPr>
          <p:cNvPr id="3" name="Tijdelijke aanduiding voor tekst 2">
            <a:extLst>
              <a:ext uri="{FF2B5EF4-FFF2-40B4-BE49-F238E27FC236}">
                <a16:creationId xmlns:a16="http://schemas.microsoft.com/office/drawing/2014/main" id="{6AFB5CD6-7219-4B95-943E-2490431296DB}"/>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id="{64548542-FBE8-48EF-B5AD-81F118AADF35}"/>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FEEF29F-4565-4647-A5C6-F7454166A45E}" type="datetimeFigureOut">
              <a:rPr lang="nl-NL" smtClean="0"/>
              <a:t>28-11-2022</a:t>
            </a:fld>
            <a:endParaRPr lang="nl-NL"/>
          </a:p>
        </p:txBody>
      </p:sp>
      <p:sp>
        <p:nvSpPr>
          <p:cNvPr id="5" name="Tijdelijke aanduiding voor voettekst 4">
            <a:extLst>
              <a:ext uri="{FF2B5EF4-FFF2-40B4-BE49-F238E27FC236}">
                <a16:creationId xmlns:a16="http://schemas.microsoft.com/office/drawing/2014/main" id="{8C35707C-7283-4596-AD79-CCE9F4E57E79}"/>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nl-NL"/>
          </a:p>
        </p:txBody>
      </p:sp>
      <p:sp>
        <p:nvSpPr>
          <p:cNvPr id="6" name="Tijdelijke aanduiding voor dianummer 5">
            <a:extLst>
              <a:ext uri="{FF2B5EF4-FFF2-40B4-BE49-F238E27FC236}">
                <a16:creationId xmlns:a16="http://schemas.microsoft.com/office/drawing/2014/main" id="{C5A22EA6-F027-4DC1-884B-F268F75F497D}"/>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4232898-597D-441C-B2E7-D55C0053558D}" type="slidenum">
              <a:rPr lang="nl-NL" smtClean="0"/>
              <a:t>‹nr.›</a:t>
            </a:fld>
            <a:endParaRPr lang="nl-NL"/>
          </a:p>
        </p:txBody>
      </p:sp>
    </p:spTree>
    <p:extLst>
      <p:ext uri="{BB962C8B-B14F-4D97-AF65-F5344CB8AC3E}">
        <p14:creationId xmlns:p14="http://schemas.microsoft.com/office/powerpoint/2010/main" val="426311651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60" r:id="rId6"/>
    <p:sldLayoutId id="2147483661" r:id="rId7"/>
    <p:sldLayoutId id="2147483662" r:id="rId8"/>
    <p:sldLayoutId id="2147483663" r:id="rId9"/>
    <p:sldLayoutId id="2147483654" r:id="rId10"/>
    <p:sldLayoutId id="2147483655" r:id="rId11"/>
    <p:sldLayoutId id="2147483656" r:id="rId12"/>
    <p:sldLayoutId id="2147483657" r:id="rId13"/>
    <p:sldLayoutId id="2147483658" r:id="rId14"/>
    <p:sldLayoutId id="2147483659" r:id="rId15"/>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1.xml"/><Relationship Id="rId1" Type="http://schemas.openxmlformats.org/officeDocument/2006/relationships/slideLayout" Target="../slideLayouts/slideLayout6.xml"/><Relationship Id="rId5" Type="http://schemas.openxmlformats.org/officeDocument/2006/relationships/image" Target="../media/image7.png"/><Relationship Id="rId4" Type="http://schemas.openxmlformats.org/officeDocument/2006/relationships/image" Target="../media/image6.png"/></Relationships>
</file>

<file path=ppt/slides/_rels/slide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3.xml"/><Relationship Id="rId1" Type="http://schemas.openxmlformats.org/officeDocument/2006/relationships/slideLayout" Target="../slideLayouts/slideLayout11.xml"/><Relationship Id="rId4" Type="http://schemas.openxmlformats.org/officeDocument/2006/relationships/image" Target="../media/image2.png"/></Relationships>
</file>

<file path=ppt/slides/_rels/slide4.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4.xml"/><Relationship Id="rId1" Type="http://schemas.openxmlformats.org/officeDocument/2006/relationships/slideLayout" Target="../slideLayouts/slideLayout11.xml"/><Relationship Id="rId4" Type="http://schemas.openxmlformats.org/officeDocument/2006/relationships/image" Target="../media/image10.png"/></Relationships>
</file>

<file path=ppt/slides/_rels/slide5.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5.xml"/><Relationship Id="rId1" Type="http://schemas.openxmlformats.org/officeDocument/2006/relationships/slideLayout" Target="../slideLayouts/slideLayout11.xml"/></Relationships>
</file>

<file path=ppt/slides/_rels/slide6.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6.xml"/><Relationship Id="rId1" Type="http://schemas.openxmlformats.org/officeDocument/2006/relationships/slideLayout" Target="../slideLayouts/slideLayout11.xml"/><Relationship Id="rId6" Type="http://schemas.openxmlformats.org/officeDocument/2006/relationships/image" Target="../media/image14.jpg"/><Relationship Id="rId5" Type="http://schemas.openxmlformats.org/officeDocument/2006/relationships/image" Target="../media/image13.png"/><Relationship Id="rId4" Type="http://schemas.openxmlformats.org/officeDocument/2006/relationships/image" Target="../media/image1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Afbeelding 7"/>
          <p:cNvPicPr>
            <a:picLocks noChangeAspect="1"/>
          </p:cNvPicPr>
          <p:nvPr/>
        </p:nvPicPr>
        <p:blipFill>
          <a:blip r:embed="rId3">
            <a:extLst>
              <a:ext uri="{28A0092B-C50C-407E-A947-70E740481C1C}">
                <a14:useLocalDpi xmlns:a14="http://schemas.microsoft.com/office/drawing/2010/main"/>
              </a:ext>
            </a:extLst>
          </a:blip>
          <a:srcRect/>
          <a:stretch/>
        </p:blipFill>
        <p:spPr>
          <a:xfrm>
            <a:off x="0" y="0"/>
            <a:ext cx="12188388" cy="6858000"/>
          </a:xfrm>
          <a:prstGeom prst="rect">
            <a:avLst/>
          </a:prstGeom>
        </p:spPr>
      </p:pic>
      <p:pic>
        <p:nvPicPr>
          <p:cNvPr id="6" name="Afbeelding 5" descr="totem.png"/>
          <p:cNvPicPr>
            <a:picLocks noChangeAspect="1"/>
          </p:cNvPicPr>
          <p:nvPr/>
        </p:nvPicPr>
        <p:blipFill>
          <a:blip r:embed="rId4">
            <a:extLst>
              <a:ext uri="{28A0092B-C50C-407E-A947-70E740481C1C}">
                <a14:useLocalDpi xmlns:a14="http://schemas.microsoft.com/office/drawing/2010/main"/>
              </a:ext>
            </a:extLst>
          </a:blip>
          <a:stretch>
            <a:fillRect/>
          </a:stretch>
        </p:blipFill>
        <p:spPr>
          <a:xfrm rot="21245765">
            <a:off x="2398624" y="-238791"/>
            <a:ext cx="4761616" cy="7194450"/>
          </a:xfrm>
          <a:prstGeom prst="rect">
            <a:avLst/>
          </a:prstGeom>
        </p:spPr>
      </p:pic>
      <p:pic>
        <p:nvPicPr>
          <p:cNvPr id="7" name="Afbeelding 6" descr="LAD-logo-tekst.png"/>
          <p:cNvPicPr>
            <a:picLocks noChangeAspect="1"/>
          </p:cNvPicPr>
          <p:nvPr/>
        </p:nvPicPr>
        <p:blipFill>
          <a:blip r:embed="rId5" cstate="print">
            <a:extLst>
              <a:ext uri="{28A0092B-C50C-407E-A947-70E740481C1C}">
                <a14:useLocalDpi xmlns:a14="http://schemas.microsoft.com/office/drawing/2010/main"/>
              </a:ext>
            </a:extLst>
          </a:blip>
          <a:stretch>
            <a:fillRect/>
          </a:stretch>
        </p:blipFill>
        <p:spPr>
          <a:xfrm>
            <a:off x="5882598" y="1622985"/>
            <a:ext cx="3866633" cy="4028431"/>
          </a:xfrm>
          <a:prstGeom prst="rect">
            <a:avLst/>
          </a:prstGeom>
        </p:spPr>
      </p:pic>
    </p:spTree>
    <p:extLst>
      <p:ext uri="{BB962C8B-B14F-4D97-AF65-F5344CB8AC3E}">
        <p14:creationId xmlns:p14="http://schemas.microsoft.com/office/powerpoint/2010/main" val="240224489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jdelijke aanduiding voor dianummer 3"/>
          <p:cNvSpPr>
            <a:spLocks noGrp="1"/>
          </p:cNvSpPr>
          <p:nvPr>
            <p:ph type="sldNum" sz="quarter" idx="10"/>
          </p:nvPr>
        </p:nvSpPr>
        <p:spPr/>
        <p:txBody>
          <a:bodyPr/>
          <a:lstStyle/>
          <a:p>
            <a:fld id="{BD950E90-586B-4234-B893-150184682F3E}" type="slidenum">
              <a:rPr lang="nl-NL" smtClean="0">
                <a:solidFill>
                  <a:srgbClr val="000000"/>
                </a:solidFill>
              </a:rPr>
              <a:pPr/>
              <a:t>2</a:t>
            </a:fld>
            <a:endParaRPr lang="nl-NL">
              <a:solidFill>
                <a:srgbClr val="000000"/>
              </a:solidFill>
            </a:endParaRPr>
          </a:p>
        </p:txBody>
      </p:sp>
      <p:pic>
        <p:nvPicPr>
          <p:cNvPr id="6" name="Afbeelding 5" descr="lad-vervoer.png">
            <a:extLst>
              <a:ext uri="{FF2B5EF4-FFF2-40B4-BE49-F238E27FC236}">
                <a16:creationId xmlns:a16="http://schemas.microsoft.com/office/drawing/2014/main" id="{FDFCE1A9-1A12-F549-B8D1-9081D1D0DCBF}"/>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3611" y="0"/>
            <a:ext cx="12188389" cy="6858000"/>
          </a:xfrm>
          <a:prstGeom prst="rect">
            <a:avLst/>
          </a:prstGeom>
        </p:spPr>
      </p:pic>
    </p:spTree>
    <p:extLst>
      <p:ext uri="{BB962C8B-B14F-4D97-AF65-F5344CB8AC3E}">
        <p14:creationId xmlns:p14="http://schemas.microsoft.com/office/powerpoint/2010/main" val="130799867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jdelijke aanduiding voor dianummer 3"/>
          <p:cNvSpPr>
            <a:spLocks noGrp="1"/>
          </p:cNvSpPr>
          <p:nvPr>
            <p:ph type="sldNum" sz="quarter" idx="10"/>
          </p:nvPr>
        </p:nvSpPr>
        <p:spPr/>
        <p:txBody>
          <a:bodyPr/>
          <a:lstStyle/>
          <a:p>
            <a:fld id="{BD950E90-586B-4234-B893-150184682F3E}" type="slidenum">
              <a:rPr lang="nl-NL" smtClean="0">
                <a:solidFill>
                  <a:srgbClr val="000000"/>
                </a:solidFill>
              </a:rPr>
              <a:pPr/>
              <a:t>3</a:t>
            </a:fld>
            <a:endParaRPr lang="nl-NL">
              <a:solidFill>
                <a:srgbClr val="000000"/>
              </a:solidFill>
            </a:endParaRPr>
          </a:p>
        </p:txBody>
      </p:sp>
      <p:pic>
        <p:nvPicPr>
          <p:cNvPr id="3" name="Afbeelding 2">
            <a:extLst>
              <a:ext uri="{FF2B5EF4-FFF2-40B4-BE49-F238E27FC236}">
                <a16:creationId xmlns:a16="http://schemas.microsoft.com/office/drawing/2014/main" id="{47A98D92-C0A5-403D-B227-F289DFB7E049}"/>
              </a:ext>
            </a:extLst>
          </p:cNvPr>
          <p:cNvPicPr>
            <a:picLocks noChangeAspect="1"/>
          </p:cNvPicPr>
          <p:nvPr/>
        </p:nvPicPr>
        <p:blipFill>
          <a:blip r:embed="rId3">
            <a:extLst>
              <a:ext uri="{28A0092B-C50C-407E-A947-70E740481C1C}">
                <a14:useLocalDpi xmlns:a14="http://schemas.microsoft.com/office/drawing/2010/main"/>
              </a:ext>
            </a:extLst>
          </a:blip>
          <a:srcRect/>
          <a:stretch/>
        </p:blipFill>
        <p:spPr>
          <a:xfrm>
            <a:off x="1805" y="0"/>
            <a:ext cx="12188388" cy="6858000"/>
          </a:xfrm>
          <a:prstGeom prst="rect">
            <a:avLst/>
          </a:prstGeom>
        </p:spPr>
      </p:pic>
      <p:pic>
        <p:nvPicPr>
          <p:cNvPr id="5" name="Afbeelding 4" descr="LAD-logo-ppt.png">
            <a:extLst>
              <a:ext uri="{FF2B5EF4-FFF2-40B4-BE49-F238E27FC236}">
                <a16:creationId xmlns:a16="http://schemas.microsoft.com/office/drawing/2014/main" id="{421AE305-3D92-BF4E-9401-C8843B80C3DF}"/>
              </a:ext>
            </a:extLst>
          </p:cNvPr>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10320470" y="5267688"/>
            <a:ext cx="1577413" cy="1577413"/>
          </a:xfrm>
          <a:prstGeom prst="rect">
            <a:avLst/>
          </a:prstGeom>
        </p:spPr>
      </p:pic>
    </p:spTree>
    <p:extLst>
      <p:ext uri="{BB962C8B-B14F-4D97-AF65-F5344CB8AC3E}">
        <p14:creationId xmlns:p14="http://schemas.microsoft.com/office/powerpoint/2010/main" val="368940682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Afbeelding 4" descr="lad-ppt-bg-groen.jpg"/>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0" y="0"/>
            <a:ext cx="12188389" cy="6858000"/>
          </a:xfrm>
          <a:prstGeom prst="rect">
            <a:avLst/>
          </a:prstGeom>
        </p:spPr>
      </p:pic>
      <p:pic>
        <p:nvPicPr>
          <p:cNvPr id="6" name="Afbeelding 5"/>
          <p:cNvPicPr>
            <a:picLocks noChangeAspect="1"/>
          </p:cNvPicPr>
          <p:nvPr/>
        </p:nvPicPr>
        <p:blipFill>
          <a:blip r:embed="rId4">
            <a:extLst>
              <a:ext uri="{28A0092B-C50C-407E-A947-70E740481C1C}">
                <a14:useLocalDpi xmlns:a14="http://schemas.microsoft.com/office/drawing/2010/main"/>
              </a:ext>
            </a:extLst>
          </a:blip>
          <a:srcRect/>
          <a:stretch/>
        </p:blipFill>
        <p:spPr>
          <a:xfrm>
            <a:off x="0" y="0"/>
            <a:ext cx="12188388" cy="6857999"/>
          </a:xfrm>
          <a:prstGeom prst="rect">
            <a:avLst/>
          </a:prstGeom>
        </p:spPr>
      </p:pic>
      <p:sp>
        <p:nvSpPr>
          <p:cNvPr id="4" name="Tijdelijke aanduiding voor dianummer 3"/>
          <p:cNvSpPr>
            <a:spLocks noGrp="1"/>
          </p:cNvSpPr>
          <p:nvPr>
            <p:ph type="sldNum" sz="quarter" idx="10"/>
          </p:nvPr>
        </p:nvSpPr>
        <p:spPr/>
        <p:txBody>
          <a:bodyPr/>
          <a:lstStyle/>
          <a:p>
            <a:fld id="{BD950E90-586B-4234-B893-150184682F3E}" type="slidenum">
              <a:rPr lang="nl-NL" smtClean="0">
                <a:solidFill>
                  <a:srgbClr val="000000"/>
                </a:solidFill>
              </a:rPr>
              <a:pPr/>
              <a:t>4</a:t>
            </a:fld>
            <a:endParaRPr lang="nl-NL">
              <a:solidFill>
                <a:srgbClr val="000000"/>
              </a:solidFill>
            </a:endParaRPr>
          </a:p>
        </p:txBody>
      </p:sp>
    </p:spTree>
    <p:extLst>
      <p:ext uri="{BB962C8B-B14F-4D97-AF65-F5344CB8AC3E}">
        <p14:creationId xmlns:p14="http://schemas.microsoft.com/office/powerpoint/2010/main" val="223825186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jdelijke aanduiding voor dianummer 3"/>
          <p:cNvSpPr>
            <a:spLocks noGrp="1"/>
          </p:cNvSpPr>
          <p:nvPr>
            <p:ph type="sldNum" sz="quarter" idx="10"/>
          </p:nvPr>
        </p:nvSpPr>
        <p:spPr/>
        <p:txBody>
          <a:bodyPr/>
          <a:lstStyle/>
          <a:p>
            <a:fld id="{BD950E90-586B-4234-B893-150184682F3E}" type="slidenum">
              <a:rPr lang="nl-NL" smtClean="0">
                <a:solidFill>
                  <a:srgbClr val="000000"/>
                </a:solidFill>
              </a:rPr>
              <a:pPr/>
              <a:t>5</a:t>
            </a:fld>
            <a:endParaRPr lang="nl-NL">
              <a:solidFill>
                <a:srgbClr val="000000"/>
              </a:solidFill>
            </a:endParaRPr>
          </a:p>
        </p:txBody>
      </p:sp>
      <p:pic>
        <p:nvPicPr>
          <p:cNvPr id="6" name="Afbeelding 5"/>
          <p:cNvPicPr>
            <a:picLocks noChangeAspect="1"/>
          </p:cNvPicPr>
          <p:nvPr/>
        </p:nvPicPr>
        <p:blipFill>
          <a:blip r:embed="rId3">
            <a:extLst>
              <a:ext uri="{28A0092B-C50C-407E-A947-70E740481C1C}">
                <a14:useLocalDpi xmlns:a14="http://schemas.microsoft.com/office/drawing/2010/main" val="0"/>
              </a:ext>
            </a:extLst>
          </a:blip>
          <a:srcRect/>
          <a:stretch/>
        </p:blipFill>
        <p:spPr>
          <a:xfrm>
            <a:off x="0" y="1"/>
            <a:ext cx="12188388" cy="6857999"/>
          </a:xfrm>
          <a:prstGeom prst="rect">
            <a:avLst/>
          </a:prstGeom>
        </p:spPr>
      </p:pic>
    </p:spTree>
    <p:extLst>
      <p:ext uri="{BB962C8B-B14F-4D97-AF65-F5344CB8AC3E}">
        <p14:creationId xmlns:p14="http://schemas.microsoft.com/office/powerpoint/2010/main" val="300817410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jdelijke aanduiding voor dianummer 3"/>
          <p:cNvSpPr>
            <a:spLocks noGrp="1"/>
          </p:cNvSpPr>
          <p:nvPr>
            <p:ph type="sldNum" sz="quarter" idx="10"/>
          </p:nvPr>
        </p:nvSpPr>
        <p:spPr/>
        <p:txBody>
          <a:bodyPr/>
          <a:lstStyle/>
          <a:p>
            <a:pPr>
              <a:defRPr/>
            </a:pPr>
            <a:fld id="{BD950E90-586B-4234-B893-150184682F3E}" type="slidenum">
              <a:rPr lang="nl-NL">
                <a:solidFill>
                  <a:srgbClr val="000000"/>
                </a:solidFill>
                <a:latin typeface="Century Gothic"/>
              </a:rPr>
              <a:pPr>
                <a:defRPr/>
              </a:pPr>
              <a:t>6</a:t>
            </a:fld>
            <a:endParaRPr lang="nl-NL">
              <a:solidFill>
                <a:srgbClr val="000000"/>
              </a:solidFill>
              <a:latin typeface="Century Gothic"/>
            </a:endParaRPr>
          </a:p>
        </p:txBody>
      </p:sp>
      <p:pic>
        <p:nvPicPr>
          <p:cNvPr id="9" name="Afbeelding 8">
            <a:extLst>
              <a:ext uri="{FF2B5EF4-FFF2-40B4-BE49-F238E27FC236}">
                <a16:creationId xmlns:a16="http://schemas.microsoft.com/office/drawing/2014/main" id="{7F962508-9230-5E42-938B-2251647912B3}"/>
              </a:ext>
            </a:extLst>
          </p:cNvPr>
          <p:cNvPicPr>
            <a:picLocks noChangeAspect="1"/>
          </p:cNvPicPr>
          <p:nvPr/>
        </p:nvPicPr>
        <p:blipFill>
          <a:blip r:embed="rId3">
            <a:extLst>
              <a:ext uri="{28A0092B-C50C-407E-A947-70E740481C1C}">
                <a14:useLocalDpi xmlns:a14="http://schemas.microsoft.com/office/drawing/2010/main"/>
              </a:ext>
            </a:extLst>
          </a:blip>
          <a:srcRect/>
          <a:stretch/>
        </p:blipFill>
        <p:spPr>
          <a:xfrm>
            <a:off x="0" y="0"/>
            <a:ext cx="12188388" cy="6858000"/>
          </a:xfrm>
          <a:prstGeom prst="rect">
            <a:avLst/>
          </a:prstGeom>
        </p:spPr>
      </p:pic>
      <p:pic>
        <p:nvPicPr>
          <p:cNvPr id="14" name="Afbeelding 13">
            <a:extLst>
              <a:ext uri="{FF2B5EF4-FFF2-40B4-BE49-F238E27FC236}">
                <a16:creationId xmlns:a16="http://schemas.microsoft.com/office/drawing/2014/main" id="{48223A36-C5E7-D148-9E3F-049524A5DF4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20671544">
            <a:off x="548605" y="1001607"/>
            <a:ext cx="7175933" cy="5087355"/>
          </a:xfrm>
          <a:prstGeom prst="rect">
            <a:avLst/>
          </a:prstGeom>
          <a:effectLst>
            <a:outerShdw blurRad="50800" dist="38100" dir="2700000" algn="tl" rotWithShape="0">
              <a:prstClr val="black">
                <a:alpha val="40000"/>
              </a:prstClr>
            </a:outerShdw>
          </a:effectLst>
        </p:spPr>
      </p:pic>
      <p:pic>
        <p:nvPicPr>
          <p:cNvPr id="12" name="Afbeelding 11">
            <a:extLst>
              <a:ext uri="{FF2B5EF4-FFF2-40B4-BE49-F238E27FC236}">
                <a16:creationId xmlns:a16="http://schemas.microsoft.com/office/drawing/2014/main" id="{CBCBBD7F-F84E-104E-AE57-B538F202DD8D}"/>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rot="21193307">
            <a:off x="1552005" y="661471"/>
            <a:ext cx="3979934" cy="5662361"/>
          </a:xfrm>
          <a:prstGeom prst="rect">
            <a:avLst/>
          </a:prstGeom>
          <a:effectLst>
            <a:outerShdw blurRad="117078" dist="119062" dir="2700000" algn="tl" rotWithShape="0">
              <a:prstClr val="black">
                <a:alpha val="40000"/>
              </a:prstClr>
            </a:outerShdw>
          </a:effectLst>
        </p:spPr>
      </p:pic>
      <p:pic>
        <p:nvPicPr>
          <p:cNvPr id="10" name="Afbeelding 9">
            <a:extLst>
              <a:ext uri="{FF2B5EF4-FFF2-40B4-BE49-F238E27FC236}">
                <a16:creationId xmlns:a16="http://schemas.microsoft.com/office/drawing/2014/main" id="{A64F89E5-4BDF-F14C-B7D6-7A627701B249}"/>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rot="343909">
            <a:off x="7249789" y="777132"/>
            <a:ext cx="3842411" cy="5431038"/>
          </a:xfrm>
          <a:prstGeom prst="rect">
            <a:avLst/>
          </a:prstGeom>
          <a:effectLst>
            <a:outerShdw blurRad="133118" dist="100718" dir="2700000" algn="tl" rotWithShape="0">
              <a:prstClr val="black">
                <a:alpha val="40000"/>
              </a:prstClr>
            </a:outerShdw>
          </a:effectLst>
        </p:spPr>
      </p:pic>
    </p:spTree>
    <p:extLst>
      <p:ext uri="{BB962C8B-B14F-4D97-AF65-F5344CB8AC3E}">
        <p14:creationId xmlns:p14="http://schemas.microsoft.com/office/powerpoint/2010/main" val="3152144466"/>
      </p:ext>
    </p:extLst>
  </p:cSld>
  <p:clrMapOvr>
    <a:masterClrMapping/>
  </p:clrMapOvr>
</p:sld>
</file>

<file path=ppt/theme/theme1.xml><?xml version="1.0" encoding="utf-8"?>
<a:theme xmlns:a="http://schemas.openxmlformats.org/drawingml/2006/main" name="Kantoorth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Kantoorth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lcf76f155ced4ddcb4097134ff3c332f xmlns="03209535-73d3-44a1-a31e-fc873db7f52e">
      <Terms xmlns="http://schemas.microsoft.com/office/infopath/2007/PartnerControls"/>
    </lcf76f155ced4ddcb4097134ff3c332f>
    <TaxCatchAll xmlns="fbca739f-6f0f-4725-9371-9444bc08159f"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78862CAD3E524A429CBA6BE116C938D2" ma:contentTypeVersion="16" ma:contentTypeDescription="Een nieuw document maken." ma:contentTypeScope="" ma:versionID="4605e0a927ca8fde0b680c949cd0ba42">
  <xsd:schema xmlns:xsd="http://www.w3.org/2001/XMLSchema" xmlns:xs="http://www.w3.org/2001/XMLSchema" xmlns:p="http://schemas.microsoft.com/office/2006/metadata/properties" xmlns:ns2="03209535-73d3-44a1-a31e-fc873db7f52e" xmlns:ns3="fbca739f-6f0f-4725-9371-9444bc08159f" targetNamespace="http://schemas.microsoft.com/office/2006/metadata/properties" ma:root="true" ma:fieldsID="64cd6258d5b1747af7cb2332dfa6c9f3" ns2:_="" ns3:_="">
    <xsd:import namespace="03209535-73d3-44a1-a31e-fc873db7f52e"/>
    <xsd:import namespace="fbca739f-6f0f-4725-9371-9444bc08159f"/>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MediaServiceDateTaken" minOccurs="0"/>
                <xsd:element ref="ns2:MediaServiceAutoTags" minOccurs="0"/>
                <xsd:element ref="ns2:MediaServiceGenerationTime" minOccurs="0"/>
                <xsd:element ref="ns2:MediaServiceEventHashCode" minOccurs="0"/>
                <xsd:element ref="ns2:MediaServiceOCR" minOccurs="0"/>
                <xsd:element ref="ns2:MediaServiceAutoKeyPoints" minOccurs="0"/>
                <xsd:element ref="ns2:MediaServiceKeyPoints" minOccurs="0"/>
                <xsd:element ref="ns2:MediaServiceLocation" minOccurs="0"/>
                <xsd:element ref="ns2:MediaLengthInSeconds" minOccurs="0"/>
                <xsd:element ref="ns2:lcf76f155ced4ddcb4097134ff3c332f" minOccurs="0"/>
                <xsd:element ref="ns3:TaxCatchAl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03209535-73d3-44a1-a31e-fc873db7f52e"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2" nillable="true" ma:displayName="MediaServiceDateTaken" ma:hidden="true" ma:internalName="MediaServiceDateTaken" ma:readOnly="true">
      <xsd:simpleType>
        <xsd:restriction base="dms:Text"/>
      </xsd:simpleType>
    </xsd:element>
    <xsd:element name="MediaServiceAutoTags" ma:index="13" nillable="true" ma:displayName="Tags" ma:internalName="MediaServiceAutoTags" ma:readOnly="true">
      <xsd:simpleType>
        <xsd:restriction base="dms:Text"/>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MediaServiceAutoKeyPoints" ma:index="17" nillable="true" ma:displayName="MediaServiceAutoKeyPoints" ma:hidden="true" ma:internalName="MediaServiceAutoKeyPoints" ma:readOnly="true">
      <xsd:simpleType>
        <xsd:restriction base="dms:Note"/>
      </xsd:simpleType>
    </xsd:element>
    <xsd:element name="MediaServiceKeyPoints" ma:index="18" nillable="true" ma:displayName="KeyPoints" ma:internalName="MediaServiceKeyPoints" ma:readOnly="true">
      <xsd:simpleType>
        <xsd:restriction base="dms:Note">
          <xsd:maxLength value="255"/>
        </xsd:restriction>
      </xsd:simpleType>
    </xsd:element>
    <xsd:element name="MediaServiceLocation" ma:index="19" nillable="true" ma:displayName="Location" ma:internalName="MediaServiceLocation" ma:readOnly="true">
      <xsd:simpleType>
        <xsd:restriction base="dms:Text"/>
      </xsd:simpleType>
    </xsd:element>
    <xsd:element name="MediaLengthInSeconds" ma:index="20" nillable="true" ma:displayName="Length (seconds)" ma:internalName="MediaLengthInSeconds" ma:readOnly="true">
      <xsd:simpleType>
        <xsd:restriction base="dms:Unknown"/>
      </xsd:simpleType>
    </xsd:element>
    <xsd:element name="lcf76f155ced4ddcb4097134ff3c332f" ma:index="22" nillable="true" ma:taxonomy="true" ma:internalName="lcf76f155ced4ddcb4097134ff3c332f" ma:taxonomyFieldName="MediaServiceImageTags" ma:displayName="Afbeeldingtags" ma:readOnly="false" ma:fieldId="{5cf76f15-5ced-4ddc-b409-7134ff3c332f}" ma:taxonomyMulti="true" ma:sspId="4f96812a-fa1b-4401-b074-37e232ec6ba5" ma:termSetId="09814cd3-568e-fe90-9814-8d621ff8fb84" ma:anchorId="fba54fb3-c3e1-fe81-a776-ca4b69148c4d"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fbca739f-6f0f-4725-9371-9444bc08159f" elementFormDefault="qualified">
    <xsd:import namespace="http://schemas.microsoft.com/office/2006/documentManagement/types"/>
    <xsd:import namespace="http://schemas.microsoft.com/office/infopath/2007/PartnerControls"/>
    <xsd:element name="SharedWithUsers" ma:index="10" nillable="true" ma:displayName="Gedeeld met"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Gedeeld met details" ma:internalName="SharedWithDetails" ma:readOnly="true">
      <xsd:simpleType>
        <xsd:restriction base="dms:Note">
          <xsd:maxLength value="255"/>
        </xsd:restriction>
      </xsd:simpleType>
    </xsd:element>
    <xsd:element name="TaxCatchAll" ma:index="23" nillable="true" ma:displayName="Taxonomy Catch All Column" ma:hidden="true" ma:list="{a6e8467f-814d-4db4-91c9-650ac0473228}" ma:internalName="TaxCatchAll" ma:showField="CatchAllData" ma:web="fbca739f-6f0f-4725-9371-9444bc08159f">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houdstype"/>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BD19AFC3-2B05-4320-A7C5-16B02E21E545}">
  <ds:schemaRefs>
    <ds:schemaRef ds:uri="http://schemas.microsoft.com/office/2006/metadata/properties"/>
    <ds:schemaRef ds:uri="http://schemas.microsoft.com/office/infopath/2007/PartnerControls"/>
    <ds:schemaRef ds:uri="03209535-73d3-44a1-a31e-fc873db7f52e"/>
    <ds:schemaRef ds:uri="fbca739f-6f0f-4725-9371-9444bc08159f"/>
  </ds:schemaRefs>
</ds:datastoreItem>
</file>

<file path=customXml/itemProps2.xml><?xml version="1.0" encoding="utf-8"?>
<ds:datastoreItem xmlns:ds="http://schemas.openxmlformats.org/officeDocument/2006/customXml" ds:itemID="{F9EA64F5-B4BE-4E2B-94EB-491DD5377FA0}">
  <ds:schemaRefs>
    <ds:schemaRef ds:uri="http://schemas.microsoft.com/sharepoint/v3/contenttype/forms"/>
  </ds:schemaRefs>
</ds:datastoreItem>
</file>

<file path=customXml/itemProps3.xml><?xml version="1.0" encoding="utf-8"?>
<ds:datastoreItem xmlns:ds="http://schemas.openxmlformats.org/officeDocument/2006/customXml" ds:itemID="{4B3715AD-733B-4C60-8F3D-1AD0B9E13946}">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03209535-73d3-44a1-a31e-fc873db7f52e"/>
    <ds:schemaRef ds:uri="fbca739f-6f0f-4725-9371-9444bc08159f"/>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1000</TotalTime>
  <Words>816</Words>
  <Application>Microsoft Office PowerPoint</Application>
  <PresentationFormat>Breedbeeld</PresentationFormat>
  <Paragraphs>85</Paragraphs>
  <Slides>6</Slides>
  <Notes>6</Notes>
  <HiddenSlides>0</HiddenSlides>
  <MMClips>0</MMClips>
  <ScaleCrop>false</ScaleCrop>
  <HeadingPairs>
    <vt:vector size="6" baseType="variant">
      <vt:variant>
        <vt:lpstr>Gebruikte lettertypen</vt:lpstr>
      </vt:variant>
      <vt:variant>
        <vt:i4>4</vt:i4>
      </vt:variant>
      <vt:variant>
        <vt:lpstr>Thema</vt:lpstr>
      </vt:variant>
      <vt:variant>
        <vt:i4>1</vt:i4>
      </vt:variant>
      <vt:variant>
        <vt:lpstr>Diatitels</vt:lpstr>
      </vt:variant>
      <vt:variant>
        <vt:i4>6</vt:i4>
      </vt:variant>
    </vt:vector>
  </HeadingPairs>
  <TitlesOfParts>
    <vt:vector size="11" baseType="lpstr">
      <vt:lpstr>Arial</vt:lpstr>
      <vt:lpstr>Calibri</vt:lpstr>
      <vt:lpstr>Calibri Light</vt:lpstr>
      <vt:lpstr>Century Gothic</vt:lpstr>
      <vt:lpstr>Kantoorthema</vt:lpstr>
      <vt:lpstr>PowerPoint-presentatie</vt:lpstr>
      <vt:lpstr>PowerPoint-presentatie</vt:lpstr>
      <vt:lpstr>PowerPoint-presentatie</vt:lpstr>
      <vt:lpstr>PowerPoint-presentatie</vt:lpstr>
      <vt:lpstr>PowerPoint-presentatie</vt:lpstr>
      <vt:lpstr>PowerPoint-presentatie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PowerPoint-presentatie</dc:title>
  <dc:creator>Kiki Schenkels</dc:creator>
  <cp:lastModifiedBy>Joline Ketelaar | Lekker Anders Dag</cp:lastModifiedBy>
  <cp:revision>11</cp:revision>
  <dcterms:created xsi:type="dcterms:W3CDTF">2020-08-26T14:31:04Z</dcterms:created>
  <dcterms:modified xsi:type="dcterms:W3CDTF">2022-11-28T12:46:58Z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Order">
    <vt:r8>10200</vt:r8>
  </property>
  <property fmtid="{D5CDD505-2E9C-101B-9397-08002B2CF9AE}" pid="3" name="ContentTypeId">
    <vt:lpwstr>0x01010078862CAD3E524A429CBA6BE116C938D2</vt:lpwstr>
  </property>
  <property fmtid="{D5CDD505-2E9C-101B-9397-08002B2CF9AE}" pid="4" name="MediaServiceImageTags">
    <vt:lpwstr/>
  </property>
</Properties>
</file>